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7" r:id="rId17"/>
    <p:sldId id="275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74CC7F-C8ED-4CF4-BACA-BB22D38E6639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A47565D-8126-428E-A151-9F01A1E8205B}">
      <dgm:prSet phldrT="[Текст]" custT="1"/>
      <dgm:spPr/>
      <dgm:t>
        <a:bodyPr/>
        <a:lstStyle/>
        <a:p>
          <a:r>
            <a:rPr lang="ru-RU" sz="2000" b="1" dirty="0" smtClean="0"/>
            <a:t>социальный (социальное окружение)</a:t>
          </a:r>
          <a:endParaRPr lang="ru-RU" sz="2000" b="1" dirty="0"/>
        </a:p>
      </dgm:t>
    </dgm:pt>
    <dgm:pt modelId="{6A555A90-5757-4DC3-9B97-2A72C5AC5780}" type="parTrans" cxnId="{DF221CB3-6247-4FA5-97D6-4456492CA998}">
      <dgm:prSet/>
      <dgm:spPr/>
      <dgm:t>
        <a:bodyPr/>
        <a:lstStyle/>
        <a:p>
          <a:endParaRPr lang="ru-RU"/>
        </a:p>
      </dgm:t>
    </dgm:pt>
    <dgm:pt modelId="{F051ECAF-C171-430E-9BD5-DC3B065408E9}" type="sibTrans" cxnId="{DF221CB3-6247-4FA5-97D6-4456492CA998}">
      <dgm:prSet/>
      <dgm:spPr/>
      <dgm:t>
        <a:bodyPr/>
        <a:lstStyle/>
        <a:p>
          <a:endParaRPr lang="ru-RU"/>
        </a:p>
      </dgm:t>
    </dgm:pt>
    <dgm:pt modelId="{74CA7FEF-43F9-4F70-BACC-8BC63F0E55FF}">
      <dgm:prSet phldrT="[Текст]" custT="1"/>
      <dgm:spPr/>
      <dgm:t>
        <a:bodyPr/>
        <a:lstStyle/>
        <a:p>
          <a:r>
            <a:rPr lang="ru-RU" sz="2000" b="1" dirty="0" smtClean="0"/>
            <a:t>предметно-пространственный или предметно-развивающий (предметно-пространственное окружение)</a:t>
          </a:r>
          <a:endParaRPr lang="ru-RU" sz="2000" b="1" dirty="0"/>
        </a:p>
      </dgm:t>
    </dgm:pt>
    <dgm:pt modelId="{64F236E2-E1AF-4F77-8F41-94C98F9CA1CC}" type="parTrans" cxnId="{06F6984B-2F75-4C0F-BCB5-C596455D2CE5}">
      <dgm:prSet/>
      <dgm:spPr/>
      <dgm:t>
        <a:bodyPr/>
        <a:lstStyle/>
        <a:p>
          <a:endParaRPr lang="ru-RU"/>
        </a:p>
      </dgm:t>
    </dgm:pt>
    <dgm:pt modelId="{005E530D-3E4A-44BF-A0A9-CDB7BE60B2C5}" type="sibTrans" cxnId="{06F6984B-2F75-4C0F-BCB5-C596455D2CE5}">
      <dgm:prSet/>
      <dgm:spPr/>
      <dgm:t>
        <a:bodyPr/>
        <a:lstStyle/>
        <a:p>
          <a:endParaRPr lang="ru-RU"/>
        </a:p>
      </dgm:t>
    </dgm:pt>
    <dgm:pt modelId="{0D1BB19B-6DEA-4E22-BDCB-D133560A6DBD}">
      <dgm:prSet phldrT="[Текст]" custT="1"/>
      <dgm:spPr/>
      <dgm:t>
        <a:bodyPr/>
        <a:lstStyle/>
        <a:p>
          <a:r>
            <a:rPr lang="ru-RU" sz="2000" b="1" dirty="0" err="1" smtClean="0"/>
            <a:t>психо</a:t>
          </a:r>
          <a:r>
            <a:rPr lang="ru-RU" sz="2000" b="1" dirty="0" smtClean="0"/>
            <a:t>-дидактический (используемые педагогом методы и приемы) (</a:t>
          </a:r>
          <a:r>
            <a:rPr lang="ru-RU" sz="2000" b="1" dirty="0" err="1" smtClean="0"/>
            <a:t>В.А.Хуторской</a:t>
          </a:r>
          <a:r>
            <a:rPr lang="ru-RU" sz="2000" b="1" dirty="0" smtClean="0"/>
            <a:t>)</a:t>
          </a:r>
          <a:endParaRPr lang="ru-RU" sz="2000" b="1" dirty="0"/>
        </a:p>
      </dgm:t>
    </dgm:pt>
    <dgm:pt modelId="{5E812F8C-9E35-4F14-966F-6547D280B078}" type="parTrans" cxnId="{D0DB1217-4C2C-447F-9D70-159174BC5BB8}">
      <dgm:prSet/>
      <dgm:spPr/>
      <dgm:t>
        <a:bodyPr/>
        <a:lstStyle/>
        <a:p>
          <a:endParaRPr lang="ru-RU"/>
        </a:p>
      </dgm:t>
    </dgm:pt>
    <dgm:pt modelId="{CC158839-8957-495D-88CC-6304BA93C11B}" type="sibTrans" cxnId="{D0DB1217-4C2C-447F-9D70-159174BC5BB8}">
      <dgm:prSet/>
      <dgm:spPr/>
      <dgm:t>
        <a:bodyPr/>
        <a:lstStyle/>
        <a:p>
          <a:endParaRPr lang="ru-RU"/>
        </a:p>
      </dgm:t>
    </dgm:pt>
    <dgm:pt modelId="{9B98DF75-333E-45BA-8E40-1E76D033C579}" type="pres">
      <dgm:prSet presAssocID="{B374CC7F-C8ED-4CF4-BACA-BB22D38E6639}" presName="linear" presStyleCnt="0">
        <dgm:presLayoutVars>
          <dgm:dir/>
          <dgm:animLvl val="lvl"/>
          <dgm:resizeHandles val="exact"/>
        </dgm:presLayoutVars>
      </dgm:prSet>
      <dgm:spPr/>
    </dgm:pt>
    <dgm:pt modelId="{C372CA30-A342-4BB5-9738-07D91B970E5D}" type="pres">
      <dgm:prSet presAssocID="{BA47565D-8126-428E-A151-9F01A1E8205B}" presName="parentLin" presStyleCnt="0"/>
      <dgm:spPr/>
    </dgm:pt>
    <dgm:pt modelId="{0057D06B-7361-4953-ACEC-D17C8EB6BA9E}" type="pres">
      <dgm:prSet presAssocID="{BA47565D-8126-428E-A151-9F01A1E8205B}" presName="parentLeftMargin" presStyleLbl="node1" presStyleIdx="0" presStyleCnt="3"/>
      <dgm:spPr/>
    </dgm:pt>
    <dgm:pt modelId="{889186C4-47C6-4F1B-B16C-05B648A07256}" type="pres">
      <dgm:prSet presAssocID="{BA47565D-8126-428E-A151-9F01A1E8205B}" presName="parentText" presStyleLbl="node1" presStyleIdx="0" presStyleCnt="3" custScaleY="2068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122A27-30AD-4682-B023-C333D2313FB2}" type="pres">
      <dgm:prSet presAssocID="{BA47565D-8126-428E-A151-9F01A1E8205B}" presName="negativeSpace" presStyleCnt="0"/>
      <dgm:spPr/>
    </dgm:pt>
    <dgm:pt modelId="{A2877384-0123-4851-AD0E-6812D8A2E9D5}" type="pres">
      <dgm:prSet presAssocID="{BA47565D-8126-428E-A151-9F01A1E8205B}" presName="childText" presStyleLbl="conFgAcc1" presStyleIdx="0" presStyleCnt="3">
        <dgm:presLayoutVars>
          <dgm:bulletEnabled val="1"/>
        </dgm:presLayoutVars>
      </dgm:prSet>
      <dgm:spPr/>
    </dgm:pt>
    <dgm:pt modelId="{4343DA96-4DB4-4664-BDFE-AABBA4C06F19}" type="pres">
      <dgm:prSet presAssocID="{F051ECAF-C171-430E-9BD5-DC3B065408E9}" presName="spaceBetweenRectangles" presStyleCnt="0"/>
      <dgm:spPr/>
    </dgm:pt>
    <dgm:pt modelId="{D57E04F9-83FE-4133-9852-3F85655187D4}" type="pres">
      <dgm:prSet presAssocID="{74CA7FEF-43F9-4F70-BACC-8BC63F0E55FF}" presName="parentLin" presStyleCnt="0"/>
      <dgm:spPr/>
    </dgm:pt>
    <dgm:pt modelId="{FF505832-B1DA-4630-9AB9-07E44B91F648}" type="pres">
      <dgm:prSet presAssocID="{74CA7FEF-43F9-4F70-BACC-8BC63F0E55FF}" presName="parentLeftMargin" presStyleLbl="node1" presStyleIdx="0" presStyleCnt="3"/>
      <dgm:spPr/>
    </dgm:pt>
    <dgm:pt modelId="{7A0B0CDA-33EF-4C3A-B5F4-FF605D703932}" type="pres">
      <dgm:prSet presAssocID="{74CA7FEF-43F9-4F70-BACC-8BC63F0E55FF}" presName="parentText" presStyleLbl="node1" presStyleIdx="1" presStyleCnt="3" custScaleY="2027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AE51D-DE03-4B58-ACDF-AFE6C650FF07}" type="pres">
      <dgm:prSet presAssocID="{74CA7FEF-43F9-4F70-BACC-8BC63F0E55FF}" presName="negativeSpace" presStyleCnt="0"/>
      <dgm:spPr/>
    </dgm:pt>
    <dgm:pt modelId="{76D19BF5-8245-4479-A2ED-BF5E3EB29C75}" type="pres">
      <dgm:prSet presAssocID="{74CA7FEF-43F9-4F70-BACC-8BC63F0E55FF}" presName="childText" presStyleLbl="conFgAcc1" presStyleIdx="1" presStyleCnt="3">
        <dgm:presLayoutVars>
          <dgm:bulletEnabled val="1"/>
        </dgm:presLayoutVars>
      </dgm:prSet>
      <dgm:spPr/>
    </dgm:pt>
    <dgm:pt modelId="{37072B92-3FEA-45B8-B4D0-6C0501C8EBDF}" type="pres">
      <dgm:prSet presAssocID="{005E530D-3E4A-44BF-A0A9-CDB7BE60B2C5}" presName="spaceBetweenRectangles" presStyleCnt="0"/>
      <dgm:spPr/>
    </dgm:pt>
    <dgm:pt modelId="{76F3CC84-A43C-4959-98C7-EEBB6D99B468}" type="pres">
      <dgm:prSet presAssocID="{0D1BB19B-6DEA-4E22-BDCB-D133560A6DBD}" presName="parentLin" presStyleCnt="0"/>
      <dgm:spPr/>
    </dgm:pt>
    <dgm:pt modelId="{92927E9B-6E90-4083-AC0E-10D8099B1617}" type="pres">
      <dgm:prSet presAssocID="{0D1BB19B-6DEA-4E22-BDCB-D133560A6DBD}" presName="parentLeftMargin" presStyleLbl="node1" presStyleIdx="1" presStyleCnt="3"/>
      <dgm:spPr/>
    </dgm:pt>
    <dgm:pt modelId="{1FBEB642-F600-476E-87F3-55C78ADDBD52}" type="pres">
      <dgm:prSet presAssocID="{0D1BB19B-6DEA-4E22-BDCB-D133560A6DBD}" presName="parentText" presStyleLbl="node1" presStyleIdx="2" presStyleCnt="3" custScaleY="1899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3CD1F-3033-4E0B-A0AB-3558506A4F98}" type="pres">
      <dgm:prSet presAssocID="{0D1BB19B-6DEA-4E22-BDCB-D133560A6DBD}" presName="negativeSpace" presStyleCnt="0"/>
      <dgm:spPr/>
    </dgm:pt>
    <dgm:pt modelId="{0F126EA7-56EF-4679-ABF8-0991DA15D3AE}" type="pres">
      <dgm:prSet presAssocID="{0D1BB19B-6DEA-4E22-BDCB-D133560A6DB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6F6984B-2F75-4C0F-BCB5-C596455D2CE5}" srcId="{B374CC7F-C8ED-4CF4-BACA-BB22D38E6639}" destId="{74CA7FEF-43F9-4F70-BACC-8BC63F0E55FF}" srcOrd="1" destOrd="0" parTransId="{64F236E2-E1AF-4F77-8F41-94C98F9CA1CC}" sibTransId="{005E530D-3E4A-44BF-A0A9-CDB7BE60B2C5}"/>
    <dgm:cxn modelId="{D0DB1217-4C2C-447F-9D70-159174BC5BB8}" srcId="{B374CC7F-C8ED-4CF4-BACA-BB22D38E6639}" destId="{0D1BB19B-6DEA-4E22-BDCB-D133560A6DBD}" srcOrd="2" destOrd="0" parTransId="{5E812F8C-9E35-4F14-966F-6547D280B078}" sibTransId="{CC158839-8957-495D-88CC-6304BA93C11B}"/>
    <dgm:cxn modelId="{63CBB653-49F3-4020-BCB0-4ACB9E68B8DD}" type="presOf" srcId="{BA47565D-8126-428E-A151-9F01A1E8205B}" destId="{889186C4-47C6-4F1B-B16C-05B648A07256}" srcOrd="1" destOrd="0" presId="urn:microsoft.com/office/officeart/2005/8/layout/list1"/>
    <dgm:cxn modelId="{C92DF34B-5CD1-423C-B0C2-386517D9E6F6}" type="presOf" srcId="{B374CC7F-C8ED-4CF4-BACA-BB22D38E6639}" destId="{9B98DF75-333E-45BA-8E40-1E76D033C579}" srcOrd="0" destOrd="0" presId="urn:microsoft.com/office/officeart/2005/8/layout/list1"/>
    <dgm:cxn modelId="{9568BAE6-1803-468D-81DA-180DB8A9FF21}" type="presOf" srcId="{BA47565D-8126-428E-A151-9F01A1E8205B}" destId="{0057D06B-7361-4953-ACEC-D17C8EB6BA9E}" srcOrd="0" destOrd="0" presId="urn:microsoft.com/office/officeart/2005/8/layout/list1"/>
    <dgm:cxn modelId="{DF221CB3-6247-4FA5-97D6-4456492CA998}" srcId="{B374CC7F-C8ED-4CF4-BACA-BB22D38E6639}" destId="{BA47565D-8126-428E-A151-9F01A1E8205B}" srcOrd="0" destOrd="0" parTransId="{6A555A90-5757-4DC3-9B97-2A72C5AC5780}" sibTransId="{F051ECAF-C171-430E-9BD5-DC3B065408E9}"/>
    <dgm:cxn modelId="{629B5212-0249-4F9F-8C05-BAA5A48B2320}" type="presOf" srcId="{0D1BB19B-6DEA-4E22-BDCB-D133560A6DBD}" destId="{1FBEB642-F600-476E-87F3-55C78ADDBD52}" srcOrd="1" destOrd="0" presId="urn:microsoft.com/office/officeart/2005/8/layout/list1"/>
    <dgm:cxn modelId="{E6E6BE03-6DF0-44BA-8F26-C7876BC608F2}" type="presOf" srcId="{74CA7FEF-43F9-4F70-BACC-8BC63F0E55FF}" destId="{FF505832-B1DA-4630-9AB9-07E44B91F648}" srcOrd="0" destOrd="0" presId="urn:microsoft.com/office/officeart/2005/8/layout/list1"/>
    <dgm:cxn modelId="{2EE43D4C-0DDF-4C73-A42F-EB799B6DD89D}" type="presOf" srcId="{74CA7FEF-43F9-4F70-BACC-8BC63F0E55FF}" destId="{7A0B0CDA-33EF-4C3A-B5F4-FF605D703932}" srcOrd="1" destOrd="0" presId="urn:microsoft.com/office/officeart/2005/8/layout/list1"/>
    <dgm:cxn modelId="{0389A5CE-CAC3-4B7B-A399-AD7778D06F53}" type="presOf" srcId="{0D1BB19B-6DEA-4E22-BDCB-D133560A6DBD}" destId="{92927E9B-6E90-4083-AC0E-10D8099B1617}" srcOrd="0" destOrd="0" presId="urn:microsoft.com/office/officeart/2005/8/layout/list1"/>
    <dgm:cxn modelId="{0CB927A1-4CFE-49BC-96D3-1532F3AE8E98}" type="presParOf" srcId="{9B98DF75-333E-45BA-8E40-1E76D033C579}" destId="{C372CA30-A342-4BB5-9738-07D91B970E5D}" srcOrd="0" destOrd="0" presId="urn:microsoft.com/office/officeart/2005/8/layout/list1"/>
    <dgm:cxn modelId="{CD42DFFE-A276-454A-BFAE-46C9FAC28D97}" type="presParOf" srcId="{C372CA30-A342-4BB5-9738-07D91B970E5D}" destId="{0057D06B-7361-4953-ACEC-D17C8EB6BA9E}" srcOrd="0" destOrd="0" presId="urn:microsoft.com/office/officeart/2005/8/layout/list1"/>
    <dgm:cxn modelId="{C000BD71-3885-401D-8DC6-C414ABD9D9DB}" type="presParOf" srcId="{C372CA30-A342-4BB5-9738-07D91B970E5D}" destId="{889186C4-47C6-4F1B-B16C-05B648A07256}" srcOrd="1" destOrd="0" presId="urn:microsoft.com/office/officeart/2005/8/layout/list1"/>
    <dgm:cxn modelId="{722AC5FD-14FE-4D3B-AEE7-7CA431E6E1A5}" type="presParOf" srcId="{9B98DF75-333E-45BA-8E40-1E76D033C579}" destId="{9D122A27-30AD-4682-B023-C333D2313FB2}" srcOrd="1" destOrd="0" presId="urn:microsoft.com/office/officeart/2005/8/layout/list1"/>
    <dgm:cxn modelId="{0529F3E3-C697-489F-9E28-5968052626C4}" type="presParOf" srcId="{9B98DF75-333E-45BA-8E40-1E76D033C579}" destId="{A2877384-0123-4851-AD0E-6812D8A2E9D5}" srcOrd="2" destOrd="0" presId="urn:microsoft.com/office/officeart/2005/8/layout/list1"/>
    <dgm:cxn modelId="{9F5204D8-BBFE-4E34-8E97-8F6310502C2B}" type="presParOf" srcId="{9B98DF75-333E-45BA-8E40-1E76D033C579}" destId="{4343DA96-4DB4-4664-BDFE-AABBA4C06F19}" srcOrd="3" destOrd="0" presId="urn:microsoft.com/office/officeart/2005/8/layout/list1"/>
    <dgm:cxn modelId="{F05457C8-268C-4789-AD19-F547C3E2B9CD}" type="presParOf" srcId="{9B98DF75-333E-45BA-8E40-1E76D033C579}" destId="{D57E04F9-83FE-4133-9852-3F85655187D4}" srcOrd="4" destOrd="0" presId="urn:microsoft.com/office/officeart/2005/8/layout/list1"/>
    <dgm:cxn modelId="{4A557F6A-B301-420B-9F8B-AFD8BD8D522C}" type="presParOf" srcId="{D57E04F9-83FE-4133-9852-3F85655187D4}" destId="{FF505832-B1DA-4630-9AB9-07E44B91F648}" srcOrd="0" destOrd="0" presId="urn:microsoft.com/office/officeart/2005/8/layout/list1"/>
    <dgm:cxn modelId="{086ECF74-F540-4C46-B6CE-D78AE27826D7}" type="presParOf" srcId="{D57E04F9-83FE-4133-9852-3F85655187D4}" destId="{7A0B0CDA-33EF-4C3A-B5F4-FF605D703932}" srcOrd="1" destOrd="0" presId="urn:microsoft.com/office/officeart/2005/8/layout/list1"/>
    <dgm:cxn modelId="{6B65469A-938F-4AA4-8449-769A3E3C6C10}" type="presParOf" srcId="{9B98DF75-333E-45BA-8E40-1E76D033C579}" destId="{DABAE51D-DE03-4B58-ACDF-AFE6C650FF07}" srcOrd="5" destOrd="0" presId="urn:microsoft.com/office/officeart/2005/8/layout/list1"/>
    <dgm:cxn modelId="{3FC40E8C-084E-4F74-B07E-F3C652742C84}" type="presParOf" srcId="{9B98DF75-333E-45BA-8E40-1E76D033C579}" destId="{76D19BF5-8245-4479-A2ED-BF5E3EB29C75}" srcOrd="6" destOrd="0" presId="urn:microsoft.com/office/officeart/2005/8/layout/list1"/>
    <dgm:cxn modelId="{AA813607-9674-464A-9DF4-50815CE57D05}" type="presParOf" srcId="{9B98DF75-333E-45BA-8E40-1E76D033C579}" destId="{37072B92-3FEA-45B8-B4D0-6C0501C8EBDF}" srcOrd="7" destOrd="0" presId="urn:microsoft.com/office/officeart/2005/8/layout/list1"/>
    <dgm:cxn modelId="{4C892C8E-47E0-4F52-A43C-3419C48D2EEB}" type="presParOf" srcId="{9B98DF75-333E-45BA-8E40-1E76D033C579}" destId="{76F3CC84-A43C-4959-98C7-EEBB6D99B468}" srcOrd="8" destOrd="0" presId="urn:microsoft.com/office/officeart/2005/8/layout/list1"/>
    <dgm:cxn modelId="{CE5826F6-B84F-4FA0-A0D0-31A465EB9D6E}" type="presParOf" srcId="{76F3CC84-A43C-4959-98C7-EEBB6D99B468}" destId="{92927E9B-6E90-4083-AC0E-10D8099B1617}" srcOrd="0" destOrd="0" presId="urn:microsoft.com/office/officeart/2005/8/layout/list1"/>
    <dgm:cxn modelId="{3EEB448B-5CDF-45E9-9C3A-6B9D362468DF}" type="presParOf" srcId="{76F3CC84-A43C-4959-98C7-EEBB6D99B468}" destId="{1FBEB642-F600-476E-87F3-55C78ADDBD52}" srcOrd="1" destOrd="0" presId="urn:microsoft.com/office/officeart/2005/8/layout/list1"/>
    <dgm:cxn modelId="{C5FBC793-5436-4F6B-9E43-832484E82E3F}" type="presParOf" srcId="{9B98DF75-333E-45BA-8E40-1E76D033C579}" destId="{62A3CD1F-3033-4E0B-A0AB-3558506A4F98}" srcOrd="9" destOrd="0" presId="urn:microsoft.com/office/officeart/2005/8/layout/list1"/>
    <dgm:cxn modelId="{5BF47C6A-D485-4575-8364-F414F7B2B9B6}" type="presParOf" srcId="{9B98DF75-333E-45BA-8E40-1E76D033C579}" destId="{0F126EA7-56EF-4679-ABF8-0991DA15D3A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C103A9-D69A-4B85-A233-DDFE1C0C60F5}" type="doc">
      <dgm:prSet loTypeId="urn:microsoft.com/office/officeart/2005/8/layout/cycle5" loCatId="cycle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406ACB3-8ED2-4936-A0A4-EEE038A1424F}">
      <dgm:prSet phldrT="[Текст]" custT="1"/>
      <dgm:spPr/>
      <dgm:t>
        <a:bodyPr/>
        <a:lstStyle/>
        <a:p>
          <a:r>
            <a:rPr lang="ru-RU" sz="1400" b="1" i="1" dirty="0" smtClean="0"/>
            <a:t>интенсивно развивающая</a:t>
          </a:r>
          <a:endParaRPr lang="ru-RU" sz="1400" b="1" dirty="0"/>
        </a:p>
      </dgm:t>
    </dgm:pt>
    <dgm:pt modelId="{09985EEA-AEEC-4404-8E94-4CCA3506B34A}" type="parTrans" cxnId="{AA7C5845-22F1-4A6B-B34A-5084E2F457B5}">
      <dgm:prSet/>
      <dgm:spPr/>
      <dgm:t>
        <a:bodyPr/>
        <a:lstStyle/>
        <a:p>
          <a:endParaRPr lang="ru-RU"/>
        </a:p>
      </dgm:t>
    </dgm:pt>
    <dgm:pt modelId="{014B9CD6-2DB2-4F35-ABF7-49C85B308D86}" type="sibTrans" cxnId="{AA7C5845-22F1-4A6B-B34A-5084E2F457B5}">
      <dgm:prSet/>
      <dgm:spPr/>
      <dgm:t>
        <a:bodyPr/>
        <a:lstStyle/>
        <a:p>
          <a:endParaRPr lang="ru-RU"/>
        </a:p>
      </dgm:t>
    </dgm:pt>
    <dgm:pt modelId="{4DF20D0D-76B4-4AFD-A044-2AA3DC568C1E}">
      <dgm:prSet phldrT="[Текст]" custT="1"/>
      <dgm:spPr/>
      <dgm:t>
        <a:bodyPr/>
        <a:lstStyle/>
        <a:p>
          <a:r>
            <a:rPr lang="ru-RU" sz="1400" b="1" i="1" dirty="0" smtClean="0"/>
            <a:t>реализация принципа деятельности</a:t>
          </a:r>
          <a:endParaRPr lang="ru-RU" sz="1400" b="1" dirty="0"/>
        </a:p>
      </dgm:t>
    </dgm:pt>
    <dgm:pt modelId="{BFEA3124-EED8-4FC0-ADA8-8290F6FE62DE}" type="parTrans" cxnId="{36A388DF-45DE-40B0-9B25-53FE856AE016}">
      <dgm:prSet/>
      <dgm:spPr/>
      <dgm:t>
        <a:bodyPr/>
        <a:lstStyle/>
        <a:p>
          <a:endParaRPr lang="ru-RU"/>
        </a:p>
      </dgm:t>
    </dgm:pt>
    <dgm:pt modelId="{BF47DE06-1F22-421B-9206-E095325EB09E}" type="sibTrans" cxnId="{36A388DF-45DE-40B0-9B25-53FE856AE016}">
      <dgm:prSet/>
      <dgm:spPr/>
      <dgm:t>
        <a:bodyPr/>
        <a:lstStyle/>
        <a:p>
          <a:endParaRPr lang="ru-RU"/>
        </a:p>
      </dgm:t>
    </dgm:pt>
    <dgm:pt modelId="{AC59D257-2D28-4DAF-8E13-C164825CF0B4}">
      <dgm:prSet phldrT="[Текст]" custT="1"/>
      <dgm:spPr/>
      <dgm:t>
        <a:bodyPr/>
        <a:lstStyle/>
        <a:p>
          <a:r>
            <a:rPr lang="ru-RU" sz="1400" b="1" i="1" dirty="0" smtClean="0"/>
            <a:t>развитие ребенка, его интересы и потребности</a:t>
          </a:r>
          <a:endParaRPr lang="ru-RU" sz="1400" b="1" dirty="0"/>
        </a:p>
      </dgm:t>
    </dgm:pt>
    <dgm:pt modelId="{3BA715C0-2556-45DE-A894-C48920A740FC}" type="parTrans" cxnId="{31BE21D4-EE64-4296-8082-4206C048EE2A}">
      <dgm:prSet/>
      <dgm:spPr/>
      <dgm:t>
        <a:bodyPr/>
        <a:lstStyle/>
        <a:p>
          <a:endParaRPr lang="ru-RU"/>
        </a:p>
      </dgm:t>
    </dgm:pt>
    <dgm:pt modelId="{E989C9CA-8AA2-45C7-AFC6-D40D3EB5FFE4}" type="sibTrans" cxnId="{31BE21D4-EE64-4296-8082-4206C048EE2A}">
      <dgm:prSet/>
      <dgm:spPr/>
      <dgm:t>
        <a:bodyPr/>
        <a:lstStyle/>
        <a:p>
          <a:endParaRPr lang="ru-RU"/>
        </a:p>
      </dgm:t>
    </dgm:pt>
    <dgm:pt modelId="{BDF7F43C-53DA-417D-B607-68836E1FAF0C}">
      <dgm:prSet phldrT="[Текст]" custT="1"/>
      <dgm:spPr/>
      <dgm:t>
        <a:bodyPr/>
        <a:lstStyle/>
        <a:p>
          <a:r>
            <a:rPr lang="ru-RU" sz="1400" b="1" i="1" dirty="0" smtClean="0"/>
            <a:t>побуждение к взаимодействию</a:t>
          </a:r>
          <a:endParaRPr lang="ru-RU" sz="1400" b="1" dirty="0"/>
        </a:p>
      </dgm:t>
    </dgm:pt>
    <dgm:pt modelId="{DEF4A9BB-2D7A-452C-9D3E-73455F3ADF15}" type="parTrans" cxnId="{9882C34C-CD61-406B-AB3F-C46B9BA36CFF}">
      <dgm:prSet/>
      <dgm:spPr/>
      <dgm:t>
        <a:bodyPr/>
        <a:lstStyle/>
        <a:p>
          <a:endParaRPr lang="ru-RU"/>
        </a:p>
      </dgm:t>
    </dgm:pt>
    <dgm:pt modelId="{9B11F273-D743-46EB-A1FF-79F6843E2FB9}" type="sibTrans" cxnId="{9882C34C-CD61-406B-AB3F-C46B9BA36CFF}">
      <dgm:prSet/>
      <dgm:spPr/>
      <dgm:t>
        <a:bodyPr/>
        <a:lstStyle/>
        <a:p>
          <a:endParaRPr lang="ru-RU"/>
        </a:p>
      </dgm:t>
    </dgm:pt>
    <dgm:pt modelId="{C8FE3305-5B80-4F10-8216-346018A5097C}">
      <dgm:prSet phldrT="[Текст]" custT="1"/>
      <dgm:spPr/>
      <dgm:t>
        <a:bodyPr/>
        <a:lstStyle/>
        <a:p>
          <a:r>
            <a:rPr lang="ru-RU" sz="1400" b="1" i="1" dirty="0" smtClean="0"/>
            <a:t>поло-ролевая специфика</a:t>
          </a:r>
          <a:endParaRPr lang="ru-RU" sz="1400" b="1" i="1" dirty="0"/>
        </a:p>
      </dgm:t>
    </dgm:pt>
    <dgm:pt modelId="{5508D31B-1D79-4C66-AD0E-B6EFFA260F25}" type="parTrans" cxnId="{FCA16601-4D34-415B-B3F4-42FCF85798F3}">
      <dgm:prSet/>
      <dgm:spPr/>
      <dgm:t>
        <a:bodyPr/>
        <a:lstStyle/>
        <a:p>
          <a:endParaRPr lang="ru-RU"/>
        </a:p>
      </dgm:t>
    </dgm:pt>
    <dgm:pt modelId="{958C4E3C-A9E2-416D-9ED3-652336A1CEAD}" type="sibTrans" cxnId="{FCA16601-4D34-415B-B3F4-42FCF85798F3}">
      <dgm:prSet/>
      <dgm:spPr/>
      <dgm:t>
        <a:bodyPr/>
        <a:lstStyle/>
        <a:p>
          <a:endParaRPr lang="ru-RU"/>
        </a:p>
      </dgm:t>
    </dgm:pt>
    <dgm:pt modelId="{16B3140A-8689-4D77-9095-186A2ACE7A63}">
      <dgm:prSet phldrT="[Текст]" custT="1"/>
      <dgm:spPr/>
      <dgm:t>
        <a:bodyPr/>
        <a:lstStyle/>
        <a:p>
          <a:r>
            <a:rPr lang="ru-RU" sz="1400" b="1" i="1" dirty="0" smtClean="0"/>
            <a:t>учет двигательной активности</a:t>
          </a:r>
          <a:r>
            <a:rPr lang="ru-RU" sz="1400" b="1" dirty="0" smtClean="0"/>
            <a:t> </a:t>
          </a:r>
          <a:endParaRPr lang="ru-RU" sz="1400" b="1" dirty="0"/>
        </a:p>
      </dgm:t>
    </dgm:pt>
    <dgm:pt modelId="{0DE7D127-932B-4D76-B2DF-25F7DD973A3E}" type="parTrans" cxnId="{BC0B8499-198D-481F-86FF-7020669448F2}">
      <dgm:prSet/>
      <dgm:spPr/>
      <dgm:t>
        <a:bodyPr/>
        <a:lstStyle/>
        <a:p>
          <a:endParaRPr lang="ru-RU"/>
        </a:p>
      </dgm:t>
    </dgm:pt>
    <dgm:pt modelId="{8F797B56-9E3A-48BE-96F3-5421EA68834F}" type="sibTrans" cxnId="{BC0B8499-198D-481F-86FF-7020669448F2}">
      <dgm:prSet/>
      <dgm:spPr/>
      <dgm:t>
        <a:bodyPr/>
        <a:lstStyle/>
        <a:p>
          <a:endParaRPr lang="ru-RU"/>
        </a:p>
      </dgm:t>
    </dgm:pt>
    <dgm:pt modelId="{8BE1FD39-DB71-4542-9853-1325FDFD5BA5}">
      <dgm:prSet phldrT="[Текст]" custT="1"/>
      <dgm:spPr/>
      <dgm:t>
        <a:bodyPr/>
        <a:lstStyle/>
        <a:p>
          <a:r>
            <a:rPr lang="ru-RU" sz="1400" b="1" i="1" dirty="0" smtClean="0"/>
            <a:t>уровень современного мира</a:t>
          </a:r>
          <a:endParaRPr lang="ru-RU" sz="1400" b="1" dirty="0"/>
        </a:p>
      </dgm:t>
    </dgm:pt>
    <dgm:pt modelId="{D2DB675A-4C00-48D8-AD22-4EDEECF116A8}" type="parTrans" cxnId="{00CD3230-ADB8-4529-89B8-F60B122CFE09}">
      <dgm:prSet/>
      <dgm:spPr/>
      <dgm:t>
        <a:bodyPr/>
        <a:lstStyle/>
        <a:p>
          <a:endParaRPr lang="ru-RU"/>
        </a:p>
      </dgm:t>
    </dgm:pt>
    <dgm:pt modelId="{D17C1F2D-C860-4DF0-BE90-6D6F125858F6}" type="sibTrans" cxnId="{00CD3230-ADB8-4529-89B8-F60B122CFE09}">
      <dgm:prSet/>
      <dgm:spPr/>
      <dgm:t>
        <a:bodyPr/>
        <a:lstStyle/>
        <a:p>
          <a:endParaRPr lang="ru-RU"/>
        </a:p>
      </dgm:t>
    </dgm:pt>
    <dgm:pt modelId="{508EF598-B55E-4536-9B9D-8F01FE19036D}" type="pres">
      <dgm:prSet presAssocID="{42C103A9-D69A-4B85-A233-DDFE1C0C60F5}" presName="cycle" presStyleCnt="0">
        <dgm:presLayoutVars>
          <dgm:dir/>
          <dgm:resizeHandles val="exact"/>
        </dgm:presLayoutVars>
      </dgm:prSet>
      <dgm:spPr/>
    </dgm:pt>
    <dgm:pt modelId="{14302FE4-9B9F-41D7-BBE0-2C51B3CFB442}" type="pres">
      <dgm:prSet presAssocID="{0406ACB3-8ED2-4936-A0A4-EEE038A1424F}" presName="node" presStyleLbl="node1" presStyleIdx="0" presStyleCnt="7" custScaleX="135709" custScaleY="153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BB46E-4FE5-4F13-BE07-43032D2597F0}" type="pres">
      <dgm:prSet presAssocID="{0406ACB3-8ED2-4936-A0A4-EEE038A1424F}" presName="spNode" presStyleCnt="0"/>
      <dgm:spPr/>
    </dgm:pt>
    <dgm:pt modelId="{E5F8837F-20F8-485B-8F10-8A6462B9429F}" type="pres">
      <dgm:prSet presAssocID="{014B9CD6-2DB2-4F35-ABF7-49C85B308D86}" presName="sibTrans" presStyleLbl="sibTrans1D1" presStyleIdx="0" presStyleCnt="7"/>
      <dgm:spPr/>
    </dgm:pt>
    <dgm:pt modelId="{0F2FC037-D0D4-442A-9F4F-399E5BF3D5CE}" type="pres">
      <dgm:prSet presAssocID="{4DF20D0D-76B4-4AFD-A044-2AA3DC568C1E}" presName="node" presStyleLbl="node1" presStyleIdx="1" presStyleCnt="7" custScaleX="154216" custScaleY="158848" custRadScaleRad="115817" custRadScaleInc="43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EFB6A-0AFB-4107-BB6F-23C45EE93486}" type="pres">
      <dgm:prSet presAssocID="{4DF20D0D-76B4-4AFD-A044-2AA3DC568C1E}" presName="spNode" presStyleCnt="0"/>
      <dgm:spPr/>
    </dgm:pt>
    <dgm:pt modelId="{16287AC6-6B55-46BE-AAFC-0434405A02BD}" type="pres">
      <dgm:prSet presAssocID="{BF47DE06-1F22-421B-9206-E095325EB09E}" presName="sibTrans" presStyleLbl="sibTrans1D1" presStyleIdx="1" presStyleCnt="7"/>
      <dgm:spPr/>
    </dgm:pt>
    <dgm:pt modelId="{123D0F42-18D6-4B35-A3D1-DDC9FE2F35D9}" type="pres">
      <dgm:prSet presAssocID="{AC59D257-2D28-4DAF-8E13-C164825CF0B4}" presName="node" presStyleLbl="node1" presStyleIdx="2" presStyleCnt="7" custScaleX="156634" custScaleY="133999" custRadScaleRad="121525" custRadScaleInc="-17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32E7AF-2708-4375-BAE1-5C476496FB23}" type="pres">
      <dgm:prSet presAssocID="{AC59D257-2D28-4DAF-8E13-C164825CF0B4}" presName="spNode" presStyleCnt="0"/>
      <dgm:spPr/>
    </dgm:pt>
    <dgm:pt modelId="{F99164E9-0F28-47DF-B55F-CE8BA0E099B4}" type="pres">
      <dgm:prSet presAssocID="{E989C9CA-8AA2-45C7-AFC6-D40D3EB5FFE4}" presName="sibTrans" presStyleLbl="sibTrans1D1" presStyleIdx="2" presStyleCnt="7"/>
      <dgm:spPr/>
    </dgm:pt>
    <dgm:pt modelId="{0E5239EF-0858-4F84-87F1-600A4768F9E8}" type="pres">
      <dgm:prSet presAssocID="{BDF7F43C-53DA-417D-B607-68836E1FAF0C}" presName="node" presStyleLbl="node1" presStyleIdx="3" presStyleCnt="7" custScaleX="206601" custScaleY="120724" custRadScaleRad="109652" custRadScaleInc="-62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E5C37-7C8E-41A7-BBAD-C5865382F71C}" type="pres">
      <dgm:prSet presAssocID="{BDF7F43C-53DA-417D-B607-68836E1FAF0C}" presName="spNode" presStyleCnt="0"/>
      <dgm:spPr/>
    </dgm:pt>
    <dgm:pt modelId="{5E10FD25-E97F-401E-A2FE-C8E2F0B66068}" type="pres">
      <dgm:prSet presAssocID="{9B11F273-D743-46EB-A1FF-79F6843E2FB9}" presName="sibTrans" presStyleLbl="sibTrans1D1" presStyleIdx="3" presStyleCnt="7"/>
      <dgm:spPr/>
    </dgm:pt>
    <dgm:pt modelId="{52BE5AC9-4E1E-4501-A942-09AC8BA11610}" type="pres">
      <dgm:prSet presAssocID="{C8FE3305-5B80-4F10-8216-346018A5097C}" presName="node" presStyleLbl="node1" presStyleIdx="4" presStyleCnt="7" custScaleX="174022" custRadScaleRad="114161" custRadScaleInc="65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BA149-AE49-4657-B812-E37FFCEF9657}" type="pres">
      <dgm:prSet presAssocID="{C8FE3305-5B80-4F10-8216-346018A5097C}" presName="spNode" presStyleCnt="0"/>
      <dgm:spPr/>
    </dgm:pt>
    <dgm:pt modelId="{AED202AD-AE5E-42D4-A843-A91141EC3F44}" type="pres">
      <dgm:prSet presAssocID="{958C4E3C-A9E2-416D-9ED3-652336A1CEAD}" presName="sibTrans" presStyleLbl="sibTrans1D1" presStyleIdx="4" presStyleCnt="7"/>
      <dgm:spPr/>
    </dgm:pt>
    <dgm:pt modelId="{60AE6898-63DB-4E2E-9B93-DC64D643E1C6}" type="pres">
      <dgm:prSet presAssocID="{16B3140A-8689-4D77-9095-186A2ACE7A63}" presName="node" presStyleLbl="node1" presStyleIdx="5" presStyleCnt="7" custScaleX="161685" custScaleY="146579" custRadScaleRad="124566" custRadScaleInc="3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C82BC-E552-4F10-82FC-E194C14739C9}" type="pres">
      <dgm:prSet presAssocID="{16B3140A-8689-4D77-9095-186A2ACE7A63}" presName="spNode" presStyleCnt="0"/>
      <dgm:spPr/>
    </dgm:pt>
    <dgm:pt modelId="{508D42A0-0F97-486C-BF24-B23DCD648A88}" type="pres">
      <dgm:prSet presAssocID="{8F797B56-9E3A-48BE-96F3-5421EA68834F}" presName="sibTrans" presStyleLbl="sibTrans1D1" presStyleIdx="5" presStyleCnt="7"/>
      <dgm:spPr/>
    </dgm:pt>
    <dgm:pt modelId="{B8D7B07A-7195-4AA1-AA4B-5F6F0C125CA3}" type="pres">
      <dgm:prSet presAssocID="{8BE1FD39-DB71-4542-9853-1325FDFD5BA5}" presName="node" presStyleLbl="node1" presStyleIdx="6" presStyleCnt="7" custScaleX="162910" custScaleY="146744" custRadScaleRad="117907" custRadScaleInc="-28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4A8EB-91E2-481F-B671-D78485B84526}" type="pres">
      <dgm:prSet presAssocID="{8BE1FD39-DB71-4542-9853-1325FDFD5BA5}" presName="spNode" presStyleCnt="0"/>
      <dgm:spPr/>
    </dgm:pt>
    <dgm:pt modelId="{583EA2E8-ED56-4086-8138-A6681839C49F}" type="pres">
      <dgm:prSet presAssocID="{D17C1F2D-C860-4DF0-BE90-6D6F125858F6}" presName="sibTrans" presStyleLbl="sibTrans1D1" presStyleIdx="6" presStyleCnt="7"/>
      <dgm:spPr/>
    </dgm:pt>
  </dgm:ptLst>
  <dgm:cxnLst>
    <dgm:cxn modelId="{B11A9ACC-D84E-482D-AA3F-A5C1382B2B45}" type="presOf" srcId="{D17C1F2D-C860-4DF0-BE90-6D6F125858F6}" destId="{583EA2E8-ED56-4086-8138-A6681839C49F}" srcOrd="0" destOrd="0" presId="urn:microsoft.com/office/officeart/2005/8/layout/cycle5"/>
    <dgm:cxn modelId="{48B3078E-05B0-4B80-9C0A-7FA4F57BD144}" type="presOf" srcId="{958C4E3C-A9E2-416D-9ED3-652336A1CEAD}" destId="{AED202AD-AE5E-42D4-A843-A91141EC3F44}" srcOrd="0" destOrd="0" presId="urn:microsoft.com/office/officeart/2005/8/layout/cycle5"/>
    <dgm:cxn modelId="{16BCC0F8-4AA4-4D9D-BEED-04F50F4D1D57}" type="presOf" srcId="{8F797B56-9E3A-48BE-96F3-5421EA68834F}" destId="{508D42A0-0F97-486C-BF24-B23DCD648A88}" srcOrd="0" destOrd="0" presId="urn:microsoft.com/office/officeart/2005/8/layout/cycle5"/>
    <dgm:cxn modelId="{01C22459-0209-481C-B0DE-13859BD13A0B}" type="presOf" srcId="{16B3140A-8689-4D77-9095-186A2ACE7A63}" destId="{60AE6898-63DB-4E2E-9B93-DC64D643E1C6}" srcOrd="0" destOrd="0" presId="urn:microsoft.com/office/officeart/2005/8/layout/cycle5"/>
    <dgm:cxn modelId="{3EA98BF2-63BC-46EE-A9B8-B2BF34A009FB}" type="presOf" srcId="{E989C9CA-8AA2-45C7-AFC6-D40D3EB5FFE4}" destId="{F99164E9-0F28-47DF-B55F-CE8BA0E099B4}" srcOrd="0" destOrd="0" presId="urn:microsoft.com/office/officeart/2005/8/layout/cycle5"/>
    <dgm:cxn modelId="{FCA16601-4D34-415B-B3F4-42FCF85798F3}" srcId="{42C103A9-D69A-4B85-A233-DDFE1C0C60F5}" destId="{C8FE3305-5B80-4F10-8216-346018A5097C}" srcOrd="4" destOrd="0" parTransId="{5508D31B-1D79-4C66-AD0E-B6EFFA260F25}" sibTransId="{958C4E3C-A9E2-416D-9ED3-652336A1CEAD}"/>
    <dgm:cxn modelId="{AA7C5845-22F1-4A6B-B34A-5084E2F457B5}" srcId="{42C103A9-D69A-4B85-A233-DDFE1C0C60F5}" destId="{0406ACB3-8ED2-4936-A0A4-EEE038A1424F}" srcOrd="0" destOrd="0" parTransId="{09985EEA-AEEC-4404-8E94-4CCA3506B34A}" sibTransId="{014B9CD6-2DB2-4F35-ABF7-49C85B308D86}"/>
    <dgm:cxn modelId="{BC0B8499-198D-481F-86FF-7020669448F2}" srcId="{42C103A9-D69A-4B85-A233-DDFE1C0C60F5}" destId="{16B3140A-8689-4D77-9095-186A2ACE7A63}" srcOrd="5" destOrd="0" parTransId="{0DE7D127-932B-4D76-B2DF-25F7DD973A3E}" sibTransId="{8F797B56-9E3A-48BE-96F3-5421EA68834F}"/>
    <dgm:cxn modelId="{935A963F-0B3C-4A28-97CC-61051970390D}" type="presOf" srcId="{AC59D257-2D28-4DAF-8E13-C164825CF0B4}" destId="{123D0F42-18D6-4B35-A3D1-DDC9FE2F35D9}" srcOrd="0" destOrd="0" presId="urn:microsoft.com/office/officeart/2005/8/layout/cycle5"/>
    <dgm:cxn modelId="{9882C34C-CD61-406B-AB3F-C46B9BA36CFF}" srcId="{42C103A9-D69A-4B85-A233-DDFE1C0C60F5}" destId="{BDF7F43C-53DA-417D-B607-68836E1FAF0C}" srcOrd="3" destOrd="0" parTransId="{DEF4A9BB-2D7A-452C-9D3E-73455F3ADF15}" sibTransId="{9B11F273-D743-46EB-A1FF-79F6843E2FB9}"/>
    <dgm:cxn modelId="{F55CB37C-E44B-47BA-8E88-4F495F5D3F38}" type="presOf" srcId="{C8FE3305-5B80-4F10-8216-346018A5097C}" destId="{52BE5AC9-4E1E-4501-A942-09AC8BA11610}" srcOrd="0" destOrd="0" presId="urn:microsoft.com/office/officeart/2005/8/layout/cycle5"/>
    <dgm:cxn modelId="{D79440CD-6D7A-45ED-BCF4-FFE5B164B925}" type="presOf" srcId="{4DF20D0D-76B4-4AFD-A044-2AA3DC568C1E}" destId="{0F2FC037-D0D4-442A-9F4F-399E5BF3D5CE}" srcOrd="0" destOrd="0" presId="urn:microsoft.com/office/officeart/2005/8/layout/cycle5"/>
    <dgm:cxn modelId="{14F03492-EEC5-4F00-8C0D-EA09D124A382}" type="presOf" srcId="{BF47DE06-1F22-421B-9206-E095325EB09E}" destId="{16287AC6-6B55-46BE-AAFC-0434405A02BD}" srcOrd="0" destOrd="0" presId="urn:microsoft.com/office/officeart/2005/8/layout/cycle5"/>
    <dgm:cxn modelId="{C9C42496-FF2A-4B57-B30B-8E8F5AE78FB1}" type="presOf" srcId="{8BE1FD39-DB71-4542-9853-1325FDFD5BA5}" destId="{B8D7B07A-7195-4AA1-AA4B-5F6F0C125CA3}" srcOrd="0" destOrd="0" presId="urn:microsoft.com/office/officeart/2005/8/layout/cycle5"/>
    <dgm:cxn modelId="{8CA91D0F-0DC0-4B9D-829F-FE90CC9BB9E7}" type="presOf" srcId="{BDF7F43C-53DA-417D-B607-68836E1FAF0C}" destId="{0E5239EF-0858-4F84-87F1-600A4768F9E8}" srcOrd="0" destOrd="0" presId="urn:microsoft.com/office/officeart/2005/8/layout/cycle5"/>
    <dgm:cxn modelId="{50BBD0A6-338C-4303-960D-CAB78E1DC49F}" type="presOf" srcId="{42C103A9-D69A-4B85-A233-DDFE1C0C60F5}" destId="{508EF598-B55E-4536-9B9D-8F01FE19036D}" srcOrd="0" destOrd="0" presId="urn:microsoft.com/office/officeart/2005/8/layout/cycle5"/>
    <dgm:cxn modelId="{C6189361-C1FB-48DB-A96F-A270B4CEF49C}" type="presOf" srcId="{0406ACB3-8ED2-4936-A0A4-EEE038A1424F}" destId="{14302FE4-9B9F-41D7-BBE0-2C51B3CFB442}" srcOrd="0" destOrd="0" presId="urn:microsoft.com/office/officeart/2005/8/layout/cycle5"/>
    <dgm:cxn modelId="{38C237CE-86DE-45D5-83E9-38EC47354D17}" type="presOf" srcId="{014B9CD6-2DB2-4F35-ABF7-49C85B308D86}" destId="{E5F8837F-20F8-485B-8F10-8A6462B9429F}" srcOrd="0" destOrd="0" presId="urn:microsoft.com/office/officeart/2005/8/layout/cycle5"/>
    <dgm:cxn modelId="{00CD3230-ADB8-4529-89B8-F60B122CFE09}" srcId="{42C103A9-D69A-4B85-A233-DDFE1C0C60F5}" destId="{8BE1FD39-DB71-4542-9853-1325FDFD5BA5}" srcOrd="6" destOrd="0" parTransId="{D2DB675A-4C00-48D8-AD22-4EDEECF116A8}" sibTransId="{D17C1F2D-C860-4DF0-BE90-6D6F125858F6}"/>
    <dgm:cxn modelId="{BCBD23AA-D84D-4713-9040-FF8225B8F689}" type="presOf" srcId="{9B11F273-D743-46EB-A1FF-79F6843E2FB9}" destId="{5E10FD25-E97F-401E-A2FE-C8E2F0B66068}" srcOrd="0" destOrd="0" presId="urn:microsoft.com/office/officeart/2005/8/layout/cycle5"/>
    <dgm:cxn modelId="{31BE21D4-EE64-4296-8082-4206C048EE2A}" srcId="{42C103A9-D69A-4B85-A233-DDFE1C0C60F5}" destId="{AC59D257-2D28-4DAF-8E13-C164825CF0B4}" srcOrd="2" destOrd="0" parTransId="{3BA715C0-2556-45DE-A894-C48920A740FC}" sibTransId="{E989C9CA-8AA2-45C7-AFC6-D40D3EB5FFE4}"/>
    <dgm:cxn modelId="{36A388DF-45DE-40B0-9B25-53FE856AE016}" srcId="{42C103A9-D69A-4B85-A233-DDFE1C0C60F5}" destId="{4DF20D0D-76B4-4AFD-A044-2AA3DC568C1E}" srcOrd="1" destOrd="0" parTransId="{BFEA3124-EED8-4FC0-ADA8-8290F6FE62DE}" sibTransId="{BF47DE06-1F22-421B-9206-E095325EB09E}"/>
    <dgm:cxn modelId="{A9D01AD9-E7CE-45B7-AFAE-1EE805A0EA21}" type="presParOf" srcId="{508EF598-B55E-4536-9B9D-8F01FE19036D}" destId="{14302FE4-9B9F-41D7-BBE0-2C51B3CFB442}" srcOrd="0" destOrd="0" presId="urn:microsoft.com/office/officeart/2005/8/layout/cycle5"/>
    <dgm:cxn modelId="{21E91081-C5AC-4947-B55B-6F0FACB80E6C}" type="presParOf" srcId="{508EF598-B55E-4536-9B9D-8F01FE19036D}" destId="{EACBB46E-4FE5-4F13-BE07-43032D2597F0}" srcOrd="1" destOrd="0" presId="urn:microsoft.com/office/officeart/2005/8/layout/cycle5"/>
    <dgm:cxn modelId="{69F2A1D7-4386-464C-B314-7E2945A5D5AB}" type="presParOf" srcId="{508EF598-B55E-4536-9B9D-8F01FE19036D}" destId="{E5F8837F-20F8-485B-8F10-8A6462B9429F}" srcOrd="2" destOrd="0" presId="urn:microsoft.com/office/officeart/2005/8/layout/cycle5"/>
    <dgm:cxn modelId="{25F9A6F0-8730-4AFA-891A-42727445EC60}" type="presParOf" srcId="{508EF598-B55E-4536-9B9D-8F01FE19036D}" destId="{0F2FC037-D0D4-442A-9F4F-399E5BF3D5CE}" srcOrd="3" destOrd="0" presId="urn:microsoft.com/office/officeart/2005/8/layout/cycle5"/>
    <dgm:cxn modelId="{30C6585D-990F-4023-9BD7-D7EA5327CDDC}" type="presParOf" srcId="{508EF598-B55E-4536-9B9D-8F01FE19036D}" destId="{547EFB6A-0AFB-4107-BB6F-23C45EE93486}" srcOrd="4" destOrd="0" presId="urn:microsoft.com/office/officeart/2005/8/layout/cycle5"/>
    <dgm:cxn modelId="{0F513725-38F7-475D-AA62-E1BEFF851778}" type="presParOf" srcId="{508EF598-B55E-4536-9B9D-8F01FE19036D}" destId="{16287AC6-6B55-46BE-AAFC-0434405A02BD}" srcOrd="5" destOrd="0" presId="urn:microsoft.com/office/officeart/2005/8/layout/cycle5"/>
    <dgm:cxn modelId="{B7898D25-B11C-4B6F-BF7C-E1B7D7FBE8BD}" type="presParOf" srcId="{508EF598-B55E-4536-9B9D-8F01FE19036D}" destId="{123D0F42-18D6-4B35-A3D1-DDC9FE2F35D9}" srcOrd="6" destOrd="0" presId="urn:microsoft.com/office/officeart/2005/8/layout/cycle5"/>
    <dgm:cxn modelId="{9B0516F6-5312-4A69-BE10-E9C998E47869}" type="presParOf" srcId="{508EF598-B55E-4536-9B9D-8F01FE19036D}" destId="{3132E7AF-2708-4375-BAE1-5C476496FB23}" srcOrd="7" destOrd="0" presId="urn:microsoft.com/office/officeart/2005/8/layout/cycle5"/>
    <dgm:cxn modelId="{D3DDA031-9C28-43A2-AE52-6B84562CC67D}" type="presParOf" srcId="{508EF598-B55E-4536-9B9D-8F01FE19036D}" destId="{F99164E9-0F28-47DF-B55F-CE8BA0E099B4}" srcOrd="8" destOrd="0" presId="urn:microsoft.com/office/officeart/2005/8/layout/cycle5"/>
    <dgm:cxn modelId="{B85138D4-C1B5-4DD2-A8F5-0BE973852E84}" type="presParOf" srcId="{508EF598-B55E-4536-9B9D-8F01FE19036D}" destId="{0E5239EF-0858-4F84-87F1-600A4768F9E8}" srcOrd="9" destOrd="0" presId="urn:microsoft.com/office/officeart/2005/8/layout/cycle5"/>
    <dgm:cxn modelId="{E4401B79-CC15-4390-8FEA-871CA01575F6}" type="presParOf" srcId="{508EF598-B55E-4536-9B9D-8F01FE19036D}" destId="{1C9E5C37-7C8E-41A7-BBAD-C5865382F71C}" srcOrd="10" destOrd="0" presId="urn:microsoft.com/office/officeart/2005/8/layout/cycle5"/>
    <dgm:cxn modelId="{5CB11510-15C7-43D3-BB9D-57F948AE0654}" type="presParOf" srcId="{508EF598-B55E-4536-9B9D-8F01FE19036D}" destId="{5E10FD25-E97F-401E-A2FE-C8E2F0B66068}" srcOrd="11" destOrd="0" presId="urn:microsoft.com/office/officeart/2005/8/layout/cycle5"/>
    <dgm:cxn modelId="{A34FB548-8FD9-4057-B52D-FC0D9154FD34}" type="presParOf" srcId="{508EF598-B55E-4536-9B9D-8F01FE19036D}" destId="{52BE5AC9-4E1E-4501-A942-09AC8BA11610}" srcOrd="12" destOrd="0" presId="urn:microsoft.com/office/officeart/2005/8/layout/cycle5"/>
    <dgm:cxn modelId="{FB1746EB-8F91-4E46-8649-CC4F206F7A4E}" type="presParOf" srcId="{508EF598-B55E-4536-9B9D-8F01FE19036D}" destId="{78FBA149-AE49-4657-B812-E37FFCEF9657}" srcOrd="13" destOrd="0" presId="urn:microsoft.com/office/officeart/2005/8/layout/cycle5"/>
    <dgm:cxn modelId="{F3CBB4ED-5DDE-4577-BAB9-B0B6A42027DD}" type="presParOf" srcId="{508EF598-B55E-4536-9B9D-8F01FE19036D}" destId="{AED202AD-AE5E-42D4-A843-A91141EC3F44}" srcOrd="14" destOrd="0" presId="urn:microsoft.com/office/officeart/2005/8/layout/cycle5"/>
    <dgm:cxn modelId="{9206E6CE-B799-43AB-B596-9D92F2169200}" type="presParOf" srcId="{508EF598-B55E-4536-9B9D-8F01FE19036D}" destId="{60AE6898-63DB-4E2E-9B93-DC64D643E1C6}" srcOrd="15" destOrd="0" presId="urn:microsoft.com/office/officeart/2005/8/layout/cycle5"/>
    <dgm:cxn modelId="{26D44B24-66BF-41CD-A0F4-9F14B2672425}" type="presParOf" srcId="{508EF598-B55E-4536-9B9D-8F01FE19036D}" destId="{3EFC82BC-E552-4F10-82FC-E194C14739C9}" srcOrd="16" destOrd="0" presId="urn:microsoft.com/office/officeart/2005/8/layout/cycle5"/>
    <dgm:cxn modelId="{EE3FCB1F-75F9-4837-8313-9A624817FAD6}" type="presParOf" srcId="{508EF598-B55E-4536-9B9D-8F01FE19036D}" destId="{508D42A0-0F97-486C-BF24-B23DCD648A88}" srcOrd="17" destOrd="0" presId="urn:microsoft.com/office/officeart/2005/8/layout/cycle5"/>
    <dgm:cxn modelId="{6A0B81AF-1580-4CA4-A284-E44F673F130B}" type="presParOf" srcId="{508EF598-B55E-4536-9B9D-8F01FE19036D}" destId="{B8D7B07A-7195-4AA1-AA4B-5F6F0C125CA3}" srcOrd="18" destOrd="0" presId="urn:microsoft.com/office/officeart/2005/8/layout/cycle5"/>
    <dgm:cxn modelId="{44F3017A-35C8-45C3-96B3-9933448D67D3}" type="presParOf" srcId="{508EF598-B55E-4536-9B9D-8F01FE19036D}" destId="{4444A8EB-91E2-481F-B671-D78485B84526}" srcOrd="19" destOrd="0" presId="urn:microsoft.com/office/officeart/2005/8/layout/cycle5"/>
    <dgm:cxn modelId="{4252B83C-140E-4AC3-80CB-F6EAAF109F8E}" type="presParOf" srcId="{508EF598-B55E-4536-9B9D-8F01FE19036D}" destId="{583EA2E8-ED56-4086-8138-A6681839C49F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C103A9-D69A-4B85-A233-DDFE1C0C60F5}" type="doc">
      <dgm:prSet loTypeId="urn:microsoft.com/office/officeart/2005/8/layout/cycle5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406ACB3-8ED2-4936-A0A4-EEE038A1424F}">
      <dgm:prSet phldrT="[Текст]" custT="1"/>
      <dgm:spPr/>
      <dgm:t>
        <a:bodyPr/>
        <a:lstStyle/>
        <a:p>
          <a:r>
            <a:rPr lang="ru-RU" sz="2000" b="1" i="1" dirty="0" smtClean="0"/>
            <a:t>легкие конструкции</a:t>
          </a:r>
          <a:endParaRPr lang="ru-RU" sz="2000" b="1" dirty="0"/>
        </a:p>
      </dgm:t>
    </dgm:pt>
    <dgm:pt modelId="{09985EEA-AEEC-4404-8E94-4CCA3506B34A}" type="parTrans" cxnId="{AA7C5845-22F1-4A6B-B34A-5084E2F457B5}">
      <dgm:prSet/>
      <dgm:spPr/>
      <dgm:t>
        <a:bodyPr/>
        <a:lstStyle/>
        <a:p>
          <a:endParaRPr lang="ru-RU"/>
        </a:p>
      </dgm:t>
    </dgm:pt>
    <dgm:pt modelId="{014B9CD6-2DB2-4F35-ABF7-49C85B308D86}" type="sibTrans" cxnId="{AA7C5845-22F1-4A6B-B34A-5084E2F457B5}">
      <dgm:prSet/>
      <dgm:spPr/>
      <dgm:t>
        <a:bodyPr/>
        <a:lstStyle/>
        <a:p>
          <a:endParaRPr lang="ru-RU"/>
        </a:p>
      </dgm:t>
    </dgm:pt>
    <dgm:pt modelId="{4DF20D0D-76B4-4AFD-A044-2AA3DC568C1E}">
      <dgm:prSet phldrT="[Текст]" custT="1"/>
      <dgm:spPr/>
      <dgm:t>
        <a:bodyPr/>
        <a:lstStyle/>
        <a:p>
          <a:r>
            <a:rPr lang="ru-RU" sz="1800" b="1" i="1" dirty="0" smtClean="0"/>
            <a:t>высота мебели меняется</a:t>
          </a:r>
          <a:r>
            <a:rPr lang="ru-RU" sz="1800" b="1" dirty="0" smtClean="0"/>
            <a:t> </a:t>
          </a:r>
          <a:endParaRPr lang="ru-RU" sz="1800" b="1" dirty="0"/>
        </a:p>
      </dgm:t>
    </dgm:pt>
    <dgm:pt modelId="{BFEA3124-EED8-4FC0-ADA8-8290F6FE62DE}" type="parTrans" cxnId="{36A388DF-45DE-40B0-9B25-53FE856AE016}">
      <dgm:prSet/>
      <dgm:spPr/>
      <dgm:t>
        <a:bodyPr/>
        <a:lstStyle/>
        <a:p>
          <a:endParaRPr lang="ru-RU"/>
        </a:p>
      </dgm:t>
    </dgm:pt>
    <dgm:pt modelId="{BF47DE06-1F22-421B-9206-E095325EB09E}" type="sibTrans" cxnId="{36A388DF-45DE-40B0-9B25-53FE856AE016}">
      <dgm:prSet/>
      <dgm:spPr/>
      <dgm:t>
        <a:bodyPr/>
        <a:lstStyle/>
        <a:p>
          <a:endParaRPr lang="ru-RU"/>
        </a:p>
      </dgm:t>
    </dgm:pt>
    <dgm:pt modelId="{508EF598-B55E-4536-9B9D-8F01FE19036D}" type="pres">
      <dgm:prSet presAssocID="{42C103A9-D69A-4B85-A233-DDFE1C0C60F5}" presName="cycle" presStyleCnt="0">
        <dgm:presLayoutVars>
          <dgm:dir/>
          <dgm:resizeHandles val="exact"/>
        </dgm:presLayoutVars>
      </dgm:prSet>
      <dgm:spPr/>
    </dgm:pt>
    <dgm:pt modelId="{14302FE4-9B9F-41D7-BBE0-2C51B3CFB442}" type="pres">
      <dgm:prSet presAssocID="{0406ACB3-8ED2-4936-A0A4-EEE038A1424F}" presName="node" presStyleLbl="node1" presStyleIdx="0" presStyleCnt="2" custScaleX="92764" custScaleY="76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BB46E-4FE5-4F13-BE07-43032D2597F0}" type="pres">
      <dgm:prSet presAssocID="{0406ACB3-8ED2-4936-A0A4-EEE038A1424F}" presName="spNode" presStyleCnt="0"/>
      <dgm:spPr/>
    </dgm:pt>
    <dgm:pt modelId="{E5F8837F-20F8-485B-8F10-8A6462B9429F}" type="pres">
      <dgm:prSet presAssocID="{014B9CD6-2DB2-4F35-ABF7-49C85B308D86}" presName="sibTrans" presStyleLbl="sibTrans1D1" presStyleIdx="0" presStyleCnt="2"/>
      <dgm:spPr/>
    </dgm:pt>
    <dgm:pt modelId="{0F2FC037-D0D4-442A-9F4F-399E5BF3D5CE}" type="pres">
      <dgm:prSet presAssocID="{4DF20D0D-76B4-4AFD-A044-2AA3DC568C1E}" presName="node" presStyleLbl="node1" presStyleIdx="1" presStyleCnt="2" custScaleX="85352" custScaleY="68106" custRadScaleRad="110035" custRadScaleInc="-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EFB6A-0AFB-4107-BB6F-23C45EE93486}" type="pres">
      <dgm:prSet presAssocID="{4DF20D0D-76B4-4AFD-A044-2AA3DC568C1E}" presName="spNode" presStyleCnt="0"/>
      <dgm:spPr/>
    </dgm:pt>
    <dgm:pt modelId="{16287AC6-6B55-46BE-AAFC-0434405A02BD}" type="pres">
      <dgm:prSet presAssocID="{BF47DE06-1F22-421B-9206-E095325EB09E}" presName="sibTrans" presStyleLbl="sibTrans1D1" presStyleIdx="1" presStyleCnt="2"/>
      <dgm:spPr/>
    </dgm:pt>
  </dgm:ptLst>
  <dgm:cxnLst>
    <dgm:cxn modelId="{38DA0A3E-3308-40EE-BEB9-BE41EA75A8BB}" type="presOf" srcId="{4DF20D0D-76B4-4AFD-A044-2AA3DC568C1E}" destId="{0F2FC037-D0D4-442A-9F4F-399E5BF3D5CE}" srcOrd="0" destOrd="0" presId="urn:microsoft.com/office/officeart/2005/8/layout/cycle5"/>
    <dgm:cxn modelId="{B3462098-1305-4F3D-B255-FE30173CC581}" type="presOf" srcId="{0406ACB3-8ED2-4936-A0A4-EEE038A1424F}" destId="{14302FE4-9B9F-41D7-BBE0-2C51B3CFB442}" srcOrd="0" destOrd="0" presId="urn:microsoft.com/office/officeart/2005/8/layout/cycle5"/>
    <dgm:cxn modelId="{9B333639-FB2E-4D86-86CC-43834746FBFD}" type="presOf" srcId="{42C103A9-D69A-4B85-A233-DDFE1C0C60F5}" destId="{508EF598-B55E-4536-9B9D-8F01FE19036D}" srcOrd="0" destOrd="0" presId="urn:microsoft.com/office/officeart/2005/8/layout/cycle5"/>
    <dgm:cxn modelId="{712AE861-CEA5-4E6B-8A3B-583297FA2DF6}" type="presOf" srcId="{BF47DE06-1F22-421B-9206-E095325EB09E}" destId="{16287AC6-6B55-46BE-AAFC-0434405A02BD}" srcOrd="0" destOrd="0" presId="urn:microsoft.com/office/officeart/2005/8/layout/cycle5"/>
    <dgm:cxn modelId="{AA7C5845-22F1-4A6B-B34A-5084E2F457B5}" srcId="{42C103A9-D69A-4B85-A233-DDFE1C0C60F5}" destId="{0406ACB3-8ED2-4936-A0A4-EEE038A1424F}" srcOrd="0" destOrd="0" parTransId="{09985EEA-AEEC-4404-8E94-4CCA3506B34A}" sibTransId="{014B9CD6-2DB2-4F35-ABF7-49C85B308D86}"/>
    <dgm:cxn modelId="{36A388DF-45DE-40B0-9B25-53FE856AE016}" srcId="{42C103A9-D69A-4B85-A233-DDFE1C0C60F5}" destId="{4DF20D0D-76B4-4AFD-A044-2AA3DC568C1E}" srcOrd="1" destOrd="0" parTransId="{BFEA3124-EED8-4FC0-ADA8-8290F6FE62DE}" sibTransId="{BF47DE06-1F22-421B-9206-E095325EB09E}"/>
    <dgm:cxn modelId="{123A67F0-48BF-42C1-81B5-57C8D068EF6F}" type="presOf" srcId="{014B9CD6-2DB2-4F35-ABF7-49C85B308D86}" destId="{E5F8837F-20F8-485B-8F10-8A6462B9429F}" srcOrd="0" destOrd="0" presId="urn:microsoft.com/office/officeart/2005/8/layout/cycle5"/>
    <dgm:cxn modelId="{CE74CD00-3F9E-47C8-AB41-ADFBAA328B50}" type="presParOf" srcId="{508EF598-B55E-4536-9B9D-8F01FE19036D}" destId="{14302FE4-9B9F-41D7-BBE0-2C51B3CFB442}" srcOrd="0" destOrd="0" presId="urn:microsoft.com/office/officeart/2005/8/layout/cycle5"/>
    <dgm:cxn modelId="{5DA5721F-2E03-4F4C-804A-EEF74997B675}" type="presParOf" srcId="{508EF598-B55E-4536-9B9D-8F01FE19036D}" destId="{EACBB46E-4FE5-4F13-BE07-43032D2597F0}" srcOrd="1" destOrd="0" presId="urn:microsoft.com/office/officeart/2005/8/layout/cycle5"/>
    <dgm:cxn modelId="{FE91BB1A-F651-444B-8E7C-5A2A70D25793}" type="presParOf" srcId="{508EF598-B55E-4536-9B9D-8F01FE19036D}" destId="{E5F8837F-20F8-485B-8F10-8A6462B9429F}" srcOrd="2" destOrd="0" presId="urn:microsoft.com/office/officeart/2005/8/layout/cycle5"/>
    <dgm:cxn modelId="{AF310AFA-7DB2-4956-96D6-16BB5317437B}" type="presParOf" srcId="{508EF598-B55E-4536-9B9D-8F01FE19036D}" destId="{0F2FC037-D0D4-442A-9F4F-399E5BF3D5CE}" srcOrd="3" destOrd="0" presId="urn:microsoft.com/office/officeart/2005/8/layout/cycle5"/>
    <dgm:cxn modelId="{E43EA77F-BAB1-415A-8A07-76D369F18837}" type="presParOf" srcId="{508EF598-B55E-4536-9B9D-8F01FE19036D}" destId="{547EFB6A-0AFB-4107-BB6F-23C45EE93486}" srcOrd="4" destOrd="0" presId="urn:microsoft.com/office/officeart/2005/8/layout/cycle5"/>
    <dgm:cxn modelId="{CD4F9ADC-C710-469F-9D90-3AC97B27A840}" type="presParOf" srcId="{508EF598-B55E-4536-9B9D-8F01FE19036D}" destId="{16287AC6-6B55-46BE-AAFC-0434405A02BD}" srcOrd="5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C103A9-D69A-4B85-A233-DDFE1C0C60F5}" type="doc">
      <dgm:prSet loTypeId="urn:microsoft.com/office/officeart/2005/8/layout/cycle5" loCatId="cycle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406ACB3-8ED2-4936-A0A4-EEE038A1424F}">
      <dgm:prSet phldrT="[Текст]" custT="1"/>
      <dgm:spPr/>
      <dgm:t>
        <a:bodyPr/>
        <a:lstStyle/>
        <a:p>
          <a:r>
            <a:rPr lang="ru-RU" sz="1800" b="1" i="1" dirty="0" smtClean="0"/>
            <a:t>открывать множество возможностей</a:t>
          </a:r>
          <a:endParaRPr lang="ru-RU" sz="1800" b="1" i="1" dirty="0"/>
        </a:p>
      </dgm:t>
    </dgm:pt>
    <dgm:pt modelId="{09985EEA-AEEC-4404-8E94-4CCA3506B34A}" type="parTrans" cxnId="{AA7C5845-22F1-4A6B-B34A-5084E2F457B5}">
      <dgm:prSet/>
      <dgm:spPr/>
      <dgm:t>
        <a:bodyPr/>
        <a:lstStyle/>
        <a:p>
          <a:endParaRPr lang="ru-RU"/>
        </a:p>
      </dgm:t>
    </dgm:pt>
    <dgm:pt modelId="{014B9CD6-2DB2-4F35-ABF7-49C85B308D86}" type="sibTrans" cxnId="{AA7C5845-22F1-4A6B-B34A-5084E2F457B5}">
      <dgm:prSet/>
      <dgm:spPr/>
      <dgm:t>
        <a:bodyPr/>
        <a:lstStyle/>
        <a:p>
          <a:endParaRPr lang="ru-RU"/>
        </a:p>
      </dgm:t>
    </dgm:pt>
    <dgm:pt modelId="{4DF20D0D-76B4-4AFD-A044-2AA3DC568C1E}">
      <dgm:prSet phldrT="[Текст]" custT="1"/>
      <dgm:spPr/>
      <dgm:t>
        <a:bodyPr/>
        <a:lstStyle/>
        <a:p>
          <a:r>
            <a:rPr lang="ru-RU" sz="1800" b="1" i="1" dirty="0" smtClean="0"/>
            <a:t>различное модульное оборудование</a:t>
          </a:r>
          <a:endParaRPr lang="ru-RU" sz="1800" b="1" dirty="0"/>
        </a:p>
      </dgm:t>
    </dgm:pt>
    <dgm:pt modelId="{BFEA3124-EED8-4FC0-ADA8-8290F6FE62DE}" type="parTrans" cxnId="{36A388DF-45DE-40B0-9B25-53FE856AE016}">
      <dgm:prSet/>
      <dgm:spPr/>
      <dgm:t>
        <a:bodyPr/>
        <a:lstStyle/>
        <a:p>
          <a:endParaRPr lang="ru-RU"/>
        </a:p>
      </dgm:t>
    </dgm:pt>
    <dgm:pt modelId="{BF47DE06-1F22-421B-9206-E095325EB09E}" type="sibTrans" cxnId="{36A388DF-45DE-40B0-9B25-53FE856AE016}">
      <dgm:prSet/>
      <dgm:spPr/>
      <dgm:t>
        <a:bodyPr/>
        <a:lstStyle/>
        <a:p>
          <a:endParaRPr lang="ru-RU"/>
        </a:p>
      </dgm:t>
    </dgm:pt>
    <dgm:pt modelId="{A9B18591-BABF-4270-8FA0-BFDEC54696A0}">
      <dgm:prSet custT="1"/>
      <dgm:spPr/>
      <dgm:t>
        <a:bodyPr/>
        <a:lstStyle/>
        <a:p>
          <a:r>
            <a:rPr lang="ru-RU" sz="1800" b="1" i="1" dirty="0" smtClean="0"/>
            <a:t>оформление лестничных маршей, рекреаций</a:t>
          </a:r>
          <a:endParaRPr lang="ru-RU" sz="1800" b="1" i="1" dirty="0"/>
        </a:p>
      </dgm:t>
    </dgm:pt>
    <dgm:pt modelId="{25578D55-7002-4751-8A13-26FD77340A14}" type="parTrans" cxnId="{19EAF8F2-FEFD-4BB4-858B-647CE0F8B23C}">
      <dgm:prSet/>
      <dgm:spPr/>
      <dgm:t>
        <a:bodyPr/>
        <a:lstStyle/>
        <a:p>
          <a:endParaRPr lang="ru-RU"/>
        </a:p>
      </dgm:t>
    </dgm:pt>
    <dgm:pt modelId="{132C2F51-9051-4521-B80F-AB80901A0741}" type="sibTrans" cxnId="{19EAF8F2-FEFD-4BB4-858B-647CE0F8B23C}">
      <dgm:prSet/>
      <dgm:spPr/>
      <dgm:t>
        <a:bodyPr/>
        <a:lstStyle/>
        <a:p>
          <a:endParaRPr lang="ru-RU"/>
        </a:p>
      </dgm:t>
    </dgm:pt>
    <dgm:pt modelId="{508EF598-B55E-4536-9B9D-8F01FE19036D}" type="pres">
      <dgm:prSet presAssocID="{42C103A9-D69A-4B85-A233-DDFE1C0C60F5}" presName="cycle" presStyleCnt="0">
        <dgm:presLayoutVars>
          <dgm:dir/>
          <dgm:resizeHandles val="exact"/>
        </dgm:presLayoutVars>
      </dgm:prSet>
      <dgm:spPr/>
    </dgm:pt>
    <dgm:pt modelId="{14302FE4-9B9F-41D7-BBE0-2C51B3CFB442}" type="pres">
      <dgm:prSet presAssocID="{0406ACB3-8ED2-4936-A0A4-EEE038A1424F}" presName="node" presStyleLbl="node1" presStyleIdx="0" presStyleCnt="3" custScaleX="92764" custScaleY="76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BB46E-4FE5-4F13-BE07-43032D2597F0}" type="pres">
      <dgm:prSet presAssocID="{0406ACB3-8ED2-4936-A0A4-EEE038A1424F}" presName="spNode" presStyleCnt="0"/>
      <dgm:spPr/>
    </dgm:pt>
    <dgm:pt modelId="{E5F8837F-20F8-485B-8F10-8A6462B9429F}" type="pres">
      <dgm:prSet presAssocID="{014B9CD6-2DB2-4F35-ABF7-49C85B308D86}" presName="sibTrans" presStyleLbl="sibTrans1D1" presStyleIdx="0" presStyleCnt="3"/>
      <dgm:spPr/>
    </dgm:pt>
    <dgm:pt modelId="{0F2FC037-D0D4-442A-9F4F-399E5BF3D5CE}" type="pres">
      <dgm:prSet presAssocID="{4DF20D0D-76B4-4AFD-A044-2AA3DC568C1E}" presName="node" presStyleLbl="node1" presStyleIdx="1" presStyleCnt="3" custScaleX="93535" custScaleY="99822" custRadScaleRad="115817" custRadScaleInc="-10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EFB6A-0AFB-4107-BB6F-23C45EE93486}" type="pres">
      <dgm:prSet presAssocID="{4DF20D0D-76B4-4AFD-A044-2AA3DC568C1E}" presName="spNode" presStyleCnt="0"/>
      <dgm:spPr/>
    </dgm:pt>
    <dgm:pt modelId="{16287AC6-6B55-46BE-AAFC-0434405A02BD}" type="pres">
      <dgm:prSet presAssocID="{BF47DE06-1F22-421B-9206-E095325EB09E}" presName="sibTrans" presStyleLbl="sibTrans1D1" presStyleIdx="1" presStyleCnt="3"/>
      <dgm:spPr/>
    </dgm:pt>
    <dgm:pt modelId="{ED0AFDD6-34B1-4878-8894-33CB0739420B}" type="pres">
      <dgm:prSet presAssocID="{A9B18591-BABF-4270-8FA0-BFDEC54696A0}" presName="node" presStyleLbl="node1" presStyleIdx="2" presStyleCnt="3">
        <dgm:presLayoutVars>
          <dgm:bulletEnabled val="1"/>
        </dgm:presLayoutVars>
      </dgm:prSet>
      <dgm:spPr/>
    </dgm:pt>
    <dgm:pt modelId="{28E703E7-370A-4264-BC83-E1A763EF848A}" type="pres">
      <dgm:prSet presAssocID="{A9B18591-BABF-4270-8FA0-BFDEC54696A0}" presName="spNode" presStyleCnt="0"/>
      <dgm:spPr/>
    </dgm:pt>
    <dgm:pt modelId="{12CF2B78-0D23-4887-B4EF-AD4F51A8741A}" type="pres">
      <dgm:prSet presAssocID="{132C2F51-9051-4521-B80F-AB80901A0741}" presName="sibTrans" presStyleLbl="sibTrans1D1" presStyleIdx="2" presStyleCnt="3"/>
      <dgm:spPr/>
    </dgm:pt>
  </dgm:ptLst>
  <dgm:cxnLst>
    <dgm:cxn modelId="{AEC84D96-8583-44D6-820D-ECA9722D3004}" type="presOf" srcId="{BF47DE06-1F22-421B-9206-E095325EB09E}" destId="{16287AC6-6B55-46BE-AAFC-0434405A02BD}" srcOrd="0" destOrd="0" presId="urn:microsoft.com/office/officeart/2005/8/layout/cycle5"/>
    <dgm:cxn modelId="{36A388DF-45DE-40B0-9B25-53FE856AE016}" srcId="{42C103A9-D69A-4B85-A233-DDFE1C0C60F5}" destId="{4DF20D0D-76B4-4AFD-A044-2AA3DC568C1E}" srcOrd="1" destOrd="0" parTransId="{BFEA3124-EED8-4FC0-ADA8-8290F6FE62DE}" sibTransId="{BF47DE06-1F22-421B-9206-E095325EB09E}"/>
    <dgm:cxn modelId="{E4AD2045-4B37-4585-8762-B862F790F97B}" type="presOf" srcId="{132C2F51-9051-4521-B80F-AB80901A0741}" destId="{12CF2B78-0D23-4887-B4EF-AD4F51A8741A}" srcOrd="0" destOrd="0" presId="urn:microsoft.com/office/officeart/2005/8/layout/cycle5"/>
    <dgm:cxn modelId="{4BD93C18-BD0C-4F95-BE16-5E8E1E00328A}" type="presOf" srcId="{42C103A9-D69A-4B85-A233-DDFE1C0C60F5}" destId="{508EF598-B55E-4536-9B9D-8F01FE19036D}" srcOrd="0" destOrd="0" presId="urn:microsoft.com/office/officeart/2005/8/layout/cycle5"/>
    <dgm:cxn modelId="{FA05F936-FAC0-4CCC-B492-D5CAF4BCB444}" type="presOf" srcId="{4DF20D0D-76B4-4AFD-A044-2AA3DC568C1E}" destId="{0F2FC037-D0D4-442A-9F4F-399E5BF3D5CE}" srcOrd="0" destOrd="0" presId="urn:microsoft.com/office/officeart/2005/8/layout/cycle5"/>
    <dgm:cxn modelId="{A43A46D8-A45E-4AF2-96CA-03C1B63053D0}" type="presOf" srcId="{A9B18591-BABF-4270-8FA0-BFDEC54696A0}" destId="{ED0AFDD6-34B1-4878-8894-33CB0739420B}" srcOrd="0" destOrd="0" presId="urn:microsoft.com/office/officeart/2005/8/layout/cycle5"/>
    <dgm:cxn modelId="{7706060D-B180-477E-B8D5-42BDBCAA5360}" type="presOf" srcId="{0406ACB3-8ED2-4936-A0A4-EEE038A1424F}" destId="{14302FE4-9B9F-41D7-BBE0-2C51B3CFB442}" srcOrd="0" destOrd="0" presId="urn:microsoft.com/office/officeart/2005/8/layout/cycle5"/>
    <dgm:cxn modelId="{19EAF8F2-FEFD-4BB4-858B-647CE0F8B23C}" srcId="{42C103A9-D69A-4B85-A233-DDFE1C0C60F5}" destId="{A9B18591-BABF-4270-8FA0-BFDEC54696A0}" srcOrd="2" destOrd="0" parTransId="{25578D55-7002-4751-8A13-26FD77340A14}" sibTransId="{132C2F51-9051-4521-B80F-AB80901A0741}"/>
    <dgm:cxn modelId="{C04E9911-DE72-442C-8779-22C40044744E}" type="presOf" srcId="{014B9CD6-2DB2-4F35-ABF7-49C85B308D86}" destId="{E5F8837F-20F8-485B-8F10-8A6462B9429F}" srcOrd="0" destOrd="0" presId="urn:microsoft.com/office/officeart/2005/8/layout/cycle5"/>
    <dgm:cxn modelId="{AA7C5845-22F1-4A6B-B34A-5084E2F457B5}" srcId="{42C103A9-D69A-4B85-A233-DDFE1C0C60F5}" destId="{0406ACB3-8ED2-4936-A0A4-EEE038A1424F}" srcOrd="0" destOrd="0" parTransId="{09985EEA-AEEC-4404-8E94-4CCA3506B34A}" sibTransId="{014B9CD6-2DB2-4F35-ABF7-49C85B308D86}"/>
    <dgm:cxn modelId="{36E30830-3748-49A6-9342-3D9132F39E57}" type="presParOf" srcId="{508EF598-B55E-4536-9B9D-8F01FE19036D}" destId="{14302FE4-9B9F-41D7-BBE0-2C51B3CFB442}" srcOrd="0" destOrd="0" presId="urn:microsoft.com/office/officeart/2005/8/layout/cycle5"/>
    <dgm:cxn modelId="{EF33DAFA-247A-4E72-9C8B-5EFA35A95164}" type="presParOf" srcId="{508EF598-B55E-4536-9B9D-8F01FE19036D}" destId="{EACBB46E-4FE5-4F13-BE07-43032D2597F0}" srcOrd="1" destOrd="0" presId="urn:microsoft.com/office/officeart/2005/8/layout/cycle5"/>
    <dgm:cxn modelId="{9FD6CC5A-11B7-4D45-9A78-54571F4C056B}" type="presParOf" srcId="{508EF598-B55E-4536-9B9D-8F01FE19036D}" destId="{E5F8837F-20F8-485B-8F10-8A6462B9429F}" srcOrd="2" destOrd="0" presId="urn:microsoft.com/office/officeart/2005/8/layout/cycle5"/>
    <dgm:cxn modelId="{6E884191-3635-491A-8BD6-D6CE6032385A}" type="presParOf" srcId="{508EF598-B55E-4536-9B9D-8F01FE19036D}" destId="{0F2FC037-D0D4-442A-9F4F-399E5BF3D5CE}" srcOrd="3" destOrd="0" presId="urn:microsoft.com/office/officeart/2005/8/layout/cycle5"/>
    <dgm:cxn modelId="{0BDED4C3-CEF9-43C0-8BD6-C76D69A5960D}" type="presParOf" srcId="{508EF598-B55E-4536-9B9D-8F01FE19036D}" destId="{547EFB6A-0AFB-4107-BB6F-23C45EE93486}" srcOrd="4" destOrd="0" presId="urn:microsoft.com/office/officeart/2005/8/layout/cycle5"/>
    <dgm:cxn modelId="{6DA6010B-00C0-421E-AC84-E2BE83C0ACD7}" type="presParOf" srcId="{508EF598-B55E-4536-9B9D-8F01FE19036D}" destId="{16287AC6-6B55-46BE-AAFC-0434405A02BD}" srcOrd="5" destOrd="0" presId="urn:microsoft.com/office/officeart/2005/8/layout/cycle5"/>
    <dgm:cxn modelId="{0266F22E-DE1D-475E-B4A6-8FDDF38AEAEE}" type="presParOf" srcId="{508EF598-B55E-4536-9B9D-8F01FE19036D}" destId="{ED0AFDD6-34B1-4878-8894-33CB0739420B}" srcOrd="6" destOrd="0" presId="urn:microsoft.com/office/officeart/2005/8/layout/cycle5"/>
    <dgm:cxn modelId="{83ED0A3A-A804-4297-A980-EF378948B60A}" type="presParOf" srcId="{508EF598-B55E-4536-9B9D-8F01FE19036D}" destId="{28E703E7-370A-4264-BC83-E1A763EF848A}" srcOrd="7" destOrd="0" presId="urn:microsoft.com/office/officeart/2005/8/layout/cycle5"/>
    <dgm:cxn modelId="{8FFDCEAC-3269-40E6-A0DA-211ED95CD587}" type="presParOf" srcId="{508EF598-B55E-4536-9B9D-8F01FE19036D}" destId="{12CF2B78-0D23-4887-B4EF-AD4F51A8741A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C103A9-D69A-4B85-A233-DDFE1C0C60F5}" type="doc">
      <dgm:prSet loTypeId="urn:microsoft.com/office/officeart/2005/8/layout/cycle5" loCatId="cycle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406ACB3-8ED2-4936-A0A4-EEE038A1424F}">
      <dgm:prSet phldrT="[Текст]" custT="1"/>
      <dgm:spPr/>
      <dgm:t>
        <a:bodyPr/>
        <a:lstStyle/>
        <a:p>
          <a:r>
            <a:rPr lang="ru-RU" sz="1400" b="1" i="1" dirty="0" smtClean="0"/>
            <a:t>Предметы, отражающие быт региона</a:t>
          </a:r>
          <a:endParaRPr lang="ru-RU" sz="1400" b="1" i="1" dirty="0"/>
        </a:p>
      </dgm:t>
    </dgm:pt>
    <dgm:pt modelId="{09985EEA-AEEC-4404-8E94-4CCA3506B34A}" type="parTrans" cxnId="{AA7C5845-22F1-4A6B-B34A-5084E2F457B5}">
      <dgm:prSet/>
      <dgm:spPr/>
      <dgm:t>
        <a:bodyPr/>
        <a:lstStyle/>
        <a:p>
          <a:endParaRPr lang="ru-RU"/>
        </a:p>
      </dgm:t>
    </dgm:pt>
    <dgm:pt modelId="{014B9CD6-2DB2-4F35-ABF7-49C85B308D86}" type="sibTrans" cxnId="{AA7C5845-22F1-4A6B-B34A-5084E2F457B5}">
      <dgm:prSet/>
      <dgm:spPr/>
      <dgm:t>
        <a:bodyPr/>
        <a:lstStyle/>
        <a:p>
          <a:endParaRPr lang="ru-RU"/>
        </a:p>
      </dgm:t>
    </dgm:pt>
    <dgm:pt modelId="{4DF20D0D-76B4-4AFD-A044-2AA3DC568C1E}">
      <dgm:prSet phldrT="[Текст]" custT="1"/>
      <dgm:spPr/>
      <dgm:t>
        <a:bodyPr/>
        <a:lstStyle/>
        <a:p>
          <a:r>
            <a:rPr lang="ru-RU" sz="1400" b="1" i="1" dirty="0" smtClean="0"/>
            <a:t>Соответствовать ООП</a:t>
          </a:r>
          <a:endParaRPr lang="ru-RU" sz="1400" b="1" dirty="0"/>
        </a:p>
      </dgm:t>
    </dgm:pt>
    <dgm:pt modelId="{BFEA3124-EED8-4FC0-ADA8-8290F6FE62DE}" type="parTrans" cxnId="{36A388DF-45DE-40B0-9B25-53FE856AE016}">
      <dgm:prSet/>
      <dgm:spPr/>
      <dgm:t>
        <a:bodyPr/>
        <a:lstStyle/>
        <a:p>
          <a:endParaRPr lang="ru-RU"/>
        </a:p>
      </dgm:t>
    </dgm:pt>
    <dgm:pt modelId="{BF47DE06-1F22-421B-9206-E095325EB09E}" type="sibTrans" cxnId="{36A388DF-45DE-40B0-9B25-53FE856AE016}">
      <dgm:prSet/>
      <dgm:spPr/>
      <dgm:t>
        <a:bodyPr/>
        <a:lstStyle/>
        <a:p>
          <a:endParaRPr lang="ru-RU"/>
        </a:p>
      </dgm:t>
    </dgm:pt>
    <dgm:pt modelId="{A9B18591-BABF-4270-8FA0-BFDEC54696A0}">
      <dgm:prSet custT="1"/>
      <dgm:spPr/>
      <dgm:t>
        <a:bodyPr/>
        <a:lstStyle/>
        <a:p>
          <a:r>
            <a:rPr lang="ru-RU" sz="1600" b="1" i="1" dirty="0" smtClean="0"/>
            <a:t>Каждое образовательное учреждение уникально</a:t>
          </a:r>
          <a:endParaRPr lang="ru-RU" sz="1600" b="1" i="1" dirty="0"/>
        </a:p>
      </dgm:t>
    </dgm:pt>
    <dgm:pt modelId="{25578D55-7002-4751-8A13-26FD77340A14}" type="parTrans" cxnId="{19EAF8F2-FEFD-4BB4-858B-647CE0F8B23C}">
      <dgm:prSet/>
      <dgm:spPr/>
      <dgm:t>
        <a:bodyPr/>
        <a:lstStyle/>
        <a:p>
          <a:endParaRPr lang="ru-RU"/>
        </a:p>
      </dgm:t>
    </dgm:pt>
    <dgm:pt modelId="{132C2F51-9051-4521-B80F-AB80901A0741}" type="sibTrans" cxnId="{19EAF8F2-FEFD-4BB4-858B-647CE0F8B23C}">
      <dgm:prSet/>
      <dgm:spPr/>
      <dgm:t>
        <a:bodyPr/>
        <a:lstStyle/>
        <a:p>
          <a:endParaRPr lang="ru-RU"/>
        </a:p>
      </dgm:t>
    </dgm:pt>
    <dgm:pt modelId="{428C4AF0-B17A-4DB8-B6B0-A4BE62461B5F}">
      <dgm:prSet/>
      <dgm:spPr/>
      <dgm:t>
        <a:bodyPr/>
        <a:lstStyle/>
        <a:p>
          <a:r>
            <a:rPr lang="ru-RU" b="1" i="1" dirty="0" smtClean="0"/>
            <a:t>Развивающая среда каждой группы разнообразна</a:t>
          </a:r>
          <a:endParaRPr lang="ru-RU" b="1" dirty="0"/>
        </a:p>
      </dgm:t>
    </dgm:pt>
    <dgm:pt modelId="{144E8DA7-DA80-4881-8001-62E59EF4B0A4}" type="parTrans" cxnId="{E25F4448-EFA4-43EC-AA69-74F46DC2D5D7}">
      <dgm:prSet/>
      <dgm:spPr/>
      <dgm:t>
        <a:bodyPr/>
        <a:lstStyle/>
        <a:p>
          <a:endParaRPr lang="ru-RU"/>
        </a:p>
      </dgm:t>
    </dgm:pt>
    <dgm:pt modelId="{7449F092-02A8-4167-A27E-CB5077E9859D}" type="sibTrans" cxnId="{E25F4448-EFA4-43EC-AA69-74F46DC2D5D7}">
      <dgm:prSet/>
      <dgm:spPr/>
      <dgm:t>
        <a:bodyPr/>
        <a:lstStyle/>
        <a:p>
          <a:endParaRPr lang="ru-RU"/>
        </a:p>
      </dgm:t>
    </dgm:pt>
    <dgm:pt modelId="{46FF5947-4A59-451F-88AC-FFDEB5EABB4F}">
      <dgm:prSet/>
      <dgm:spPr/>
      <dgm:t>
        <a:bodyPr/>
        <a:lstStyle/>
        <a:p>
          <a:r>
            <a:rPr lang="ru-RU" b="1" i="1" dirty="0" smtClean="0"/>
            <a:t>Работа по комплексно-тематическому принципу</a:t>
          </a:r>
          <a:endParaRPr lang="ru-RU" b="1" dirty="0"/>
        </a:p>
      </dgm:t>
    </dgm:pt>
    <dgm:pt modelId="{4BEA72DF-50F0-488C-9AED-81C0E355D754}" type="parTrans" cxnId="{38BFEE84-41E2-438D-BC2B-B325D008BB46}">
      <dgm:prSet/>
      <dgm:spPr/>
      <dgm:t>
        <a:bodyPr/>
        <a:lstStyle/>
        <a:p>
          <a:endParaRPr lang="ru-RU"/>
        </a:p>
      </dgm:t>
    </dgm:pt>
    <dgm:pt modelId="{8B00CC2D-11C4-450B-BBE4-09CAD9D87B7D}" type="sibTrans" cxnId="{38BFEE84-41E2-438D-BC2B-B325D008BB46}">
      <dgm:prSet/>
      <dgm:spPr/>
      <dgm:t>
        <a:bodyPr/>
        <a:lstStyle/>
        <a:p>
          <a:endParaRPr lang="ru-RU"/>
        </a:p>
      </dgm:t>
    </dgm:pt>
    <dgm:pt modelId="{508EF598-B55E-4536-9B9D-8F01FE19036D}" type="pres">
      <dgm:prSet presAssocID="{42C103A9-D69A-4B85-A233-DDFE1C0C60F5}" presName="cycle" presStyleCnt="0">
        <dgm:presLayoutVars>
          <dgm:dir/>
          <dgm:resizeHandles val="exact"/>
        </dgm:presLayoutVars>
      </dgm:prSet>
      <dgm:spPr/>
    </dgm:pt>
    <dgm:pt modelId="{14302FE4-9B9F-41D7-BBE0-2C51B3CFB442}" type="pres">
      <dgm:prSet presAssocID="{0406ACB3-8ED2-4936-A0A4-EEE038A1424F}" presName="node" presStyleLbl="node1" presStyleIdx="0" presStyleCnt="5" custScaleX="123120" custScaleY="76032" custRadScaleRad="98324" custRadScaleInc="3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BB46E-4FE5-4F13-BE07-43032D2597F0}" type="pres">
      <dgm:prSet presAssocID="{0406ACB3-8ED2-4936-A0A4-EEE038A1424F}" presName="spNode" presStyleCnt="0"/>
      <dgm:spPr/>
    </dgm:pt>
    <dgm:pt modelId="{E5F8837F-20F8-485B-8F10-8A6462B9429F}" type="pres">
      <dgm:prSet presAssocID="{014B9CD6-2DB2-4F35-ABF7-49C85B308D86}" presName="sibTrans" presStyleLbl="sibTrans1D1" presStyleIdx="0" presStyleCnt="5"/>
      <dgm:spPr/>
    </dgm:pt>
    <dgm:pt modelId="{0F2FC037-D0D4-442A-9F4F-399E5BF3D5CE}" type="pres">
      <dgm:prSet presAssocID="{4DF20D0D-76B4-4AFD-A044-2AA3DC568C1E}" presName="node" presStyleLbl="node1" presStyleIdx="1" presStyleCnt="5" custScaleX="171152" custScaleY="89923" custRadScaleRad="110035" custRadScaleInc="-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EFB6A-0AFB-4107-BB6F-23C45EE93486}" type="pres">
      <dgm:prSet presAssocID="{4DF20D0D-76B4-4AFD-A044-2AA3DC568C1E}" presName="spNode" presStyleCnt="0"/>
      <dgm:spPr/>
    </dgm:pt>
    <dgm:pt modelId="{16287AC6-6B55-46BE-AAFC-0434405A02BD}" type="pres">
      <dgm:prSet presAssocID="{BF47DE06-1F22-421B-9206-E095325EB09E}" presName="sibTrans" presStyleLbl="sibTrans1D1" presStyleIdx="1" presStyleCnt="5"/>
      <dgm:spPr/>
    </dgm:pt>
    <dgm:pt modelId="{ED0AFDD6-34B1-4878-8894-33CB0739420B}" type="pres">
      <dgm:prSet presAssocID="{A9B18591-BABF-4270-8FA0-BFDEC54696A0}" presName="node" presStyleLbl="node1" presStyleIdx="2" presStyleCnt="5" custScaleX="182389" custScaleY="97676" custRadScaleRad="119248" custRadScaleInc="-92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E703E7-370A-4264-BC83-E1A763EF848A}" type="pres">
      <dgm:prSet presAssocID="{A9B18591-BABF-4270-8FA0-BFDEC54696A0}" presName="spNode" presStyleCnt="0"/>
      <dgm:spPr/>
    </dgm:pt>
    <dgm:pt modelId="{12CF2B78-0D23-4887-B4EF-AD4F51A8741A}" type="pres">
      <dgm:prSet presAssocID="{132C2F51-9051-4521-B80F-AB80901A0741}" presName="sibTrans" presStyleLbl="sibTrans1D1" presStyleIdx="2" presStyleCnt="5"/>
      <dgm:spPr/>
    </dgm:pt>
    <dgm:pt modelId="{2F954F7B-EDE1-4161-8268-B41BCF6D06CC}" type="pres">
      <dgm:prSet presAssocID="{428C4AF0-B17A-4DB8-B6B0-A4BE62461B5F}" presName="node" presStyleLbl="node1" presStyleIdx="3" presStyleCnt="5" custScaleX="163208" custRadScaleRad="109934" custRadScaleInc="77842">
        <dgm:presLayoutVars>
          <dgm:bulletEnabled val="1"/>
        </dgm:presLayoutVars>
      </dgm:prSet>
      <dgm:spPr/>
    </dgm:pt>
    <dgm:pt modelId="{2FEF8496-E9ED-423C-BD51-5ABBCC407636}" type="pres">
      <dgm:prSet presAssocID="{428C4AF0-B17A-4DB8-B6B0-A4BE62461B5F}" presName="spNode" presStyleCnt="0"/>
      <dgm:spPr/>
    </dgm:pt>
    <dgm:pt modelId="{C2AB5241-FE82-4A80-8FE9-C0167D462B21}" type="pres">
      <dgm:prSet presAssocID="{7449F092-02A8-4167-A27E-CB5077E9859D}" presName="sibTrans" presStyleLbl="sibTrans1D1" presStyleIdx="3" presStyleCnt="5"/>
      <dgm:spPr/>
    </dgm:pt>
    <dgm:pt modelId="{4A5F1DCC-B126-40FB-B18A-FA7B69C0EE21}" type="pres">
      <dgm:prSet presAssocID="{46FF5947-4A59-451F-88AC-FFDEB5EABB4F}" presName="node" presStyleLbl="node1" presStyleIdx="4" presStyleCnt="5" custScaleX="150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21B84-90AD-428E-8B09-C5A2E939C514}" type="pres">
      <dgm:prSet presAssocID="{46FF5947-4A59-451F-88AC-FFDEB5EABB4F}" presName="spNode" presStyleCnt="0"/>
      <dgm:spPr/>
    </dgm:pt>
    <dgm:pt modelId="{7F32961F-D780-435B-987F-0F697382D83F}" type="pres">
      <dgm:prSet presAssocID="{8B00CC2D-11C4-450B-BBE4-09CAD9D87B7D}" presName="sibTrans" presStyleLbl="sibTrans1D1" presStyleIdx="4" presStyleCnt="5"/>
      <dgm:spPr/>
    </dgm:pt>
  </dgm:ptLst>
  <dgm:cxnLst>
    <dgm:cxn modelId="{008E81A5-ECC3-4F7E-AAE1-B289EE436B1D}" type="presOf" srcId="{42C103A9-D69A-4B85-A233-DDFE1C0C60F5}" destId="{508EF598-B55E-4536-9B9D-8F01FE19036D}" srcOrd="0" destOrd="0" presId="urn:microsoft.com/office/officeart/2005/8/layout/cycle5"/>
    <dgm:cxn modelId="{F90EA4F5-F56A-4EBF-AF05-28CE35AF33D0}" type="presOf" srcId="{7449F092-02A8-4167-A27E-CB5077E9859D}" destId="{C2AB5241-FE82-4A80-8FE9-C0167D462B21}" srcOrd="0" destOrd="0" presId="urn:microsoft.com/office/officeart/2005/8/layout/cycle5"/>
    <dgm:cxn modelId="{B542E48B-B84F-4EF9-9EB1-8E08950E6716}" type="presOf" srcId="{8B00CC2D-11C4-450B-BBE4-09CAD9D87B7D}" destId="{7F32961F-D780-435B-987F-0F697382D83F}" srcOrd="0" destOrd="0" presId="urn:microsoft.com/office/officeart/2005/8/layout/cycle5"/>
    <dgm:cxn modelId="{19EAF8F2-FEFD-4BB4-858B-647CE0F8B23C}" srcId="{42C103A9-D69A-4B85-A233-DDFE1C0C60F5}" destId="{A9B18591-BABF-4270-8FA0-BFDEC54696A0}" srcOrd="2" destOrd="0" parTransId="{25578D55-7002-4751-8A13-26FD77340A14}" sibTransId="{132C2F51-9051-4521-B80F-AB80901A0741}"/>
    <dgm:cxn modelId="{4ED3FCD2-CC12-4EEA-839E-33E705D5B310}" type="presOf" srcId="{0406ACB3-8ED2-4936-A0A4-EEE038A1424F}" destId="{14302FE4-9B9F-41D7-BBE0-2C51B3CFB442}" srcOrd="0" destOrd="0" presId="urn:microsoft.com/office/officeart/2005/8/layout/cycle5"/>
    <dgm:cxn modelId="{E25F4448-EFA4-43EC-AA69-74F46DC2D5D7}" srcId="{42C103A9-D69A-4B85-A233-DDFE1C0C60F5}" destId="{428C4AF0-B17A-4DB8-B6B0-A4BE62461B5F}" srcOrd="3" destOrd="0" parTransId="{144E8DA7-DA80-4881-8001-62E59EF4B0A4}" sibTransId="{7449F092-02A8-4167-A27E-CB5077E9859D}"/>
    <dgm:cxn modelId="{38BFEE84-41E2-438D-BC2B-B325D008BB46}" srcId="{42C103A9-D69A-4B85-A233-DDFE1C0C60F5}" destId="{46FF5947-4A59-451F-88AC-FFDEB5EABB4F}" srcOrd="4" destOrd="0" parTransId="{4BEA72DF-50F0-488C-9AED-81C0E355D754}" sibTransId="{8B00CC2D-11C4-450B-BBE4-09CAD9D87B7D}"/>
    <dgm:cxn modelId="{AA7C5845-22F1-4A6B-B34A-5084E2F457B5}" srcId="{42C103A9-D69A-4B85-A233-DDFE1C0C60F5}" destId="{0406ACB3-8ED2-4936-A0A4-EEE038A1424F}" srcOrd="0" destOrd="0" parTransId="{09985EEA-AEEC-4404-8E94-4CCA3506B34A}" sibTransId="{014B9CD6-2DB2-4F35-ABF7-49C85B308D86}"/>
    <dgm:cxn modelId="{30692B9B-A755-4F6B-82C6-866BA4378D03}" type="presOf" srcId="{132C2F51-9051-4521-B80F-AB80901A0741}" destId="{12CF2B78-0D23-4887-B4EF-AD4F51A8741A}" srcOrd="0" destOrd="0" presId="urn:microsoft.com/office/officeart/2005/8/layout/cycle5"/>
    <dgm:cxn modelId="{B7842178-3FDF-410D-91F3-96E716488A48}" type="presOf" srcId="{4DF20D0D-76B4-4AFD-A044-2AA3DC568C1E}" destId="{0F2FC037-D0D4-442A-9F4F-399E5BF3D5CE}" srcOrd="0" destOrd="0" presId="urn:microsoft.com/office/officeart/2005/8/layout/cycle5"/>
    <dgm:cxn modelId="{5E37909D-FBBB-4DB3-98FD-2C5AC0AC2D35}" type="presOf" srcId="{014B9CD6-2DB2-4F35-ABF7-49C85B308D86}" destId="{E5F8837F-20F8-485B-8F10-8A6462B9429F}" srcOrd="0" destOrd="0" presId="urn:microsoft.com/office/officeart/2005/8/layout/cycle5"/>
    <dgm:cxn modelId="{055D6646-3E7C-405D-BBDA-B3B3636F13F3}" type="presOf" srcId="{A9B18591-BABF-4270-8FA0-BFDEC54696A0}" destId="{ED0AFDD6-34B1-4878-8894-33CB0739420B}" srcOrd="0" destOrd="0" presId="urn:microsoft.com/office/officeart/2005/8/layout/cycle5"/>
    <dgm:cxn modelId="{2138AAEF-E608-4503-A88F-993FD61FF6B0}" type="presOf" srcId="{BF47DE06-1F22-421B-9206-E095325EB09E}" destId="{16287AC6-6B55-46BE-AAFC-0434405A02BD}" srcOrd="0" destOrd="0" presId="urn:microsoft.com/office/officeart/2005/8/layout/cycle5"/>
    <dgm:cxn modelId="{C7633806-6697-400E-8382-72015D0BB372}" type="presOf" srcId="{428C4AF0-B17A-4DB8-B6B0-A4BE62461B5F}" destId="{2F954F7B-EDE1-4161-8268-B41BCF6D06CC}" srcOrd="0" destOrd="0" presId="urn:microsoft.com/office/officeart/2005/8/layout/cycle5"/>
    <dgm:cxn modelId="{4D6C66A7-1C86-4C89-8272-0A8B7CB09DCE}" type="presOf" srcId="{46FF5947-4A59-451F-88AC-FFDEB5EABB4F}" destId="{4A5F1DCC-B126-40FB-B18A-FA7B69C0EE21}" srcOrd="0" destOrd="0" presId="urn:microsoft.com/office/officeart/2005/8/layout/cycle5"/>
    <dgm:cxn modelId="{36A388DF-45DE-40B0-9B25-53FE856AE016}" srcId="{42C103A9-D69A-4B85-A233-DDFE1C0C60F5}" destId="{4DF20D0D-76B4-4AFD-A044-2AA3DC568C1E}" srcOrd="1" destOrd="0" parTransId="{BFEA3124-EED8-4FC0-ADA8-8290F6FE62DE}" sibTransId="{BF47DE06-1F22-421B-9206-E095325EB09E}"/>
    <dgm:cxn modelId="{5BEDB91E-8F15-468E-9493-EE3BAF04D06C}" type="presParOf" srcId="{508EF598-B55E-4536-9B9D-8F01FE19036D}" destId="{14302FE4-9B9F-41D7-BBE0-2C51B3CFB442}" srcOrd="0" destOrd="0" presId="urn:microsoft.com/office/officeart/2005/8/layout/cycle5"/>
    <dgm:cxn modelId="{C99F4825-E031-4723-BF99-BFAD0D5D115A}" type="presParOf" srcId="{508EF598-B55E-4536-9B9D-8F01FE19036D}" destId="{EACBB46E-4FE5-4F13-BE07-43032D2597F0}" srcOrd="1" destOrd="0" presId="urn:microsoft.com/office/officeart/2005/8/layout/cycle5"/>
    <dgm:cxn modelId="{282E5993-F476-4508-981B-692032EB2C4D}" type="presParOf" srcId="{508EF598-B55E-4536-9B9D-8F01FE19036D}" destId="{E5F8837F-20F8-485B-8F10-8A6462B9429F}" srcOrd="2" destOrd="0" presId="urn:microsoft.com/office/officeart/2005/8/layout/cycle5"/>
    <dgm:cxn modelId="{D0F7E952-5596-40D1-BB17-785BD8C60AA1}" type="presParOf" srcId="{508EF598-B55E-4536-9B9D-8F01FE19036D}" destId="{0F2FC037-D0D4-442A-9F4F-399E5BF3D5CE}" srcOrd="3" destOrd="0" presId="urn:microsoft.com/office/officeart/2005/8/layout/cycle5"/>
    <dgm:cxn modelId="{99BED13E-7970-4B19-A782-63C8593408A6}" type="presParOf" srcId="{508EF598-B55E-4536-9B9D-8F01FE19036D}" destId="{547EFB6A-0AFB-4107-BB6F-23C45EE93486}" srcOrd="4" destOrd="0" presId="urn:microsoft.com/office/officeart/2005/8/layout/cycle5"/>
    <dgm:cxn modelId="{77AC58DC-C32B-4F94-AFC9-A9FDF0C9E2F4}" type="presParOf" srcId="{508EF598-B55E-4536-9B9D-8F01FE19036D}" destId="{16287AC6-6B55-46BE-AAFC-0434405A02BD}" srcOrd="5" destOrd="0" presId="urn:microsoft.com/office/officeart/2005/8/layout/cycle5"/>
    <dgm:cxn modelId="{0549B8EB-5931-4AD7-906F-F47A3D5132B7}" type="presParOf" srcId="{508EF598-B55E-4536-9B9D-8F01FE19036D}" destId="{ED0AFDD6-34B1-4878-8894-33CB0739420B}" srcOrd="6" destOrd="0" presId="urn:microsoft.com/office/officeart/2005/8/layout/cycle5"/>
    <dgm:cxn modelId="{6B07BB0C-B87C-4738-A368-9CDBAFC73EE3}" type="presParOf" srcId="{508EF598-B55E-4536-9B9D-8F01FE19036D}" destId="{28E703E7-370A-4264-BC83-E1A763EF848A}" srcOrd="7" destOrd="0" presId="urn:microsoft.com/office/officeart/2005/8/layout/cycle5"/>
    <dgm:cxn modelId="{562C8221-5DA2-4749-822E-5913E19E07F1}" type="presParOf" srcId="{508EF598-B55E-4536-9B9D-8F01FE19036D}" destId="{12CF2B78-0D23-4887-B4EF-AD4F51A8741A}" srcOrd="8" destOrd="0" presId="urn:microsoft.com/office/officeart/2005/8/layout/cycle5"/>
    <dgm:cxn modelId="{57C203AF-20EF-4B9F-8C0B-7978B0C5DC36}" type="presParOf" srcId="{508EF598-B55E-4536-9B9D-8F01FE19036D}" destId="{2F954F7B-EDE1-4161-8268-B41BCF6D06CC}" srcOrd="9" destOrd="0" presId="urn:microsoft.com/office/officeart/2005/8/layout/cycle5"/>
    <dgm:cxn modelId="{917DD839-DA5A-4994-8C3E-1369AA018C6E}" type="presParOf" srcId="{508EF598-B55E-4536-9B9D-8F01FE19036D}" destId="{2FEF8496-E9ED-423C-BD51-5ABBCC407636}" srcOrd="10" destOrd="0" presId="urn:microsoft.com/office/officeart/2005/8/layout/cycle5"/>
    <dgm:cxn modelId="{57B2BFBE-6823-4DF6-BCE0-F72EFB27C886}" type="presParOf" srcId="{508EF598-B55E-4536-9B9D-8F01FE19036D}" destId="{C2AB5241-FE82-4A80-8FE9-C0167D462B21}" srcOrd="11" destOrd="0" presId="urn:microsoft.com/office/officeart/2005/8/layout/cycle5"/>
    <dgm:cxn modelId="{3ABB69EC-5BEA-4975-9823-6CE4FA069B14}" type="presParOf" srcId="{508EF598-B55E-4536-9B9D-8F01FE19036D}" destId="{4A5F1DCC-B126-40FB-B18A-FA7B69C0EE21}" srcOrd="12" destOrd="0" presId="urn:microsoft.com/office/officeart/2005/8/layout/cycle5"/>
    <dgm:cxn modelId="{F32AB75D-B425-40F3-A85A-F5F3875201BB}" type="presParOf" srcId="{508EF598-B55E-4536-9B9D-8F01FE19036D}" destId="{DD921B84-90AD-428E-8B09-C5A2E939C514}" srcOrd="13" destOrd="0" presId="urn:microsoft.com/office/officeart/2005/8/layout/cycle5"/>
    <dgm:cxn modelId="{EF69DB83-2F40-418A-9294-87194B635C4C}" type="presParOf" srcId="{508EF598-B55E-4536-9B9D-8F01FE19036D}" destId="{7F32961F-D780-435B-987F-0F697382D83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C103A9-D69A-4B85-A233-DDFE1C0C60F5}" type="doc">
      <dgm:prSet loTypeId="urn:microsoft.com/office/officeart/2005/8/layout/cycle5" loCatId="cycle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406ACB3-8ED2-4936-A0A4-EEE038A1424F}">
      <dgm:prSet phldrT="[Текст]" custT="1"/>
      <dgm:spPr/>
      <dgm:t>
        <a:bodyPr/>
        <a:lstStyle/>
        <a:p>
          <a:r>
            <a:rPr lang="ru-RU" sz="1400" b="1" i="1" dirty="0" smtClean="0"/>
            <a:t>приблизить условия дошкольного учреждения к домашним</a:t>
          </a:r>
          <a:r>
            <a:rPr lang="ru-RU" sz="1400" b="1" dirty="0" smtClean="0"/>
            <a:t> </a:t>
          </a:r>
          <a:endParaRPr lang="ru-RU" sz="1400" b="1" i="1" dirty="0"/>
        </a:p>
      </dgm:t>
    </dgm:pt>
    <dgm:pt modelId="{09985EEA-AEEC-4404-8E94-4CCA3506B34A}" type="parTrans" cxnId="{AA7C5845-22F1-4A6B-B34A-5084E2F457B5}">
      <dgm:prSet/>
      <dgm:spPr/>
      <dgm:t>
        <a:bodyPr/>
        <a:lstStyle/>
        <a:p>
          <a:endParaRPr lang="ru-RU"/>
        </a:p>
      </dgm:t>
    </dgm:pt>
    <dgm:pt modelId="{014B9CD6-2DB2-4F35-ABF7-49C85B308D86}" type="sibTrans" cxnId="{AA7C5845-22F1-4A6B-B34A-5084E2F457B5}">
      <dgm:prSet/>
      <dgm:spPr/>
      <dgm:t>
        <a:bodyPr/>
        <a:lstStyle/>
        <a:p>
          <a:endParaRPr lang="ru-RU"/>
        </a:p>
      </dgm:t>
    </dgm:pt>
    <dgm:pt modelId="{4DF20D0D-76B4-4AFD-A044-2AA3DC568C1E}">
      <dgm:prSet phldrT="[Текст]" custT="1"/>
      <dgm:spPr/>
      <dgm:t>
        <a:bodyPr/>
        <a:lstStyle/>
        <a:p>
          <a:r>
            <a:rPr lang="ru-RU" sz="1400" b="1" i="1" dirty="0" smtClean="0"/>
            <a:t>каждый мог найти место, удобное для занятий</a:t>
          </a:r>
          <a:r>
            <a:rPr lang="ru-RU" sz="1400" b="1" dirty="0" smtClean="0"/>
            <a:t> </a:t>
          </a:r>
          <a:endParaRPr lang="ru-RU" sz="1400" b="1" dirty="0"/>
        </a:p>
      </dgm:t>
    </dgm:pt>
    <dgm:pt modelId="{BFEA3124-EED8-4FC0-ADA8-8290F6FE62DE}" type="parTrans" cxnId="{36A388DF-45DE-40B0-9B25-53FE856AE016}">
      <dgm:prSet/>
      <dgm:spPr/>
      <dgm:t>
        <a:bodyPr/>
        <a:lstStyle/>
        <a:p>
          <a:endParaRPr lang="ru-RU"/>
        </a:p>
      </dgm:t>
    </dgm:pt>
    <dgm:pt modelId="{BF47DE06-1F22-421B-9206-E095325EB09E}" type="sibTrans" cxnId="{36A388DF-45DE-40B0-9B25-53FE856AE016}">
      <dgm:prSet/>
      <dgm:spPr/>
      <dgm:t>
        <a:bodyPr/>
        <a:lstStyle/>
        <a:p>
          <a:endParaRPr lang="ru-RU"/>
        </a:p>
      </dgm:t>
    </dgm:pt>
    <dgm:pt modelId="{A9B18591-BABF-4270-8FA0-BFDEC54696A0}">
      <dgm:prSet custT="1"/>
      <dgm:spPr/>
      <dgm:t>
        <a:bodyPr/>
        <a:lstStyle/>
        <a:p>
          <a:r>
            <a:rPr lang="ru-RU" sz="1400" b="1" i="1" dirty="0" smtClean="0"/>
            <a:t>уголки уединения</a:t>
          </a:r>
          <a:endParaRPr lang="ru-RU" sz="1400" b="1" i="1" dirty="0"/>
        </a:p>
      </dgm:t>
    </dgm:pt>
    <dgm:pt modelId="{25578D55-7002-4751-8A13-26FD77340A14}" type="parTrans" cxnId="{19EAF8F2-FEFD-4BB4-858B-647CE0F8B23C}">
      <dgm:prSet/>
      <dgm:spPr/>
      <dgm:t>
        <a:bodyPr/>
        <a:lstStyle/>
        <a:p>
          <a:endParaRPr lang="ru-RU"/>
        </a:p>
      </dgm:t>
    </dgm:pt>
    <dgm:pt modelId="{132C2F51-9051-4521-B80F-AB80901A0741}" type="sibTrans" cxnId="{19EAF8F2-FEFD-4BB4-858B-647CE0F8B23C}">
      <dgm:prSet/>
      <dgm:spPr/>
      <dgm:t>
        <a:bodyPr/>
        <a:lstStyle/>
        <a:p>
          <a:endParaRPr lang="ru-RU"/>
        </a:p>
      </dgm:t>
    </dgm:pt>
    <dgm:pt modelId="{428C4AF0-B17A-4DB8-B6B0-A4BE62461B5F}">
      <dgm:prSet custT="1"/>
      <dgm:spPr/>
      <dgm:t>
        <a:bodyPr/>
        <a:lstStyle/>
        <a:p>
          <a:r>
            <a:rPr lang="ru-RU" sz="1400" b="1" i="1" dirty="0" smtClean="0"/>
            <a:t>учет возрастных особенностей  детей</a:t>
          </a:r>
          <a:endParaRPr lang="ru-RU" sz="1400" b="1" i="1" dirty="0"/>
        </a:p>
      </dgm:t>
    </dgm:pt>
    <dgm:pt modelId="{144E8DA7-DA80-4881-8001-62E59EF4B0A4}" type="parTrans" cxnId="{E25F4448-EFA4-43EC-AA69-74F46DC2D5D7}">
      <dgm:prSet/>
      <dgm:spPr/>
      <dgm:t>
        <a:bodyPr/>
        <a:lstStyle/>
        <a:p>
          <a:endParaRPr lang="ru-RU"/>
        </a:p>
      </dgm:t>
    </dgm:pt>
    <dgm:pt modelId="{7449F092-02A8-4167-A27E-CB5077E9859D}" type="sibTrans" cxnId="{E25F4448-EFA4-43EC-AA69-74F46DC2D5D7}">
      <dgm:prSet/>
      <dgm:spPr/>
      <dgm:t>
        <a:bodyPr/>
        <a:lstStyle/>
        <a:p>
          <a:endParaRPr lang="ru-RU"/>
        </a:p>
      </dgm:t>
    </dgm:pt>
    <dgm:pt modelId="{46FF5947-4A59-451F-88AC-FFDEB5EABB4F}">
      <dgm:prSet custT="1"/>
      <dgm:spPr/>
      <dgm:t>
        <a:bodyPr/>
        <a:lstStyle/>
        <a:p>
          <a:r>
            <a:rPr lang="ru-RU" sz="1400" b="1" i="1" dirty="0" smtClean="0"/>
            <a:t>принцип интеграции</a:t>
          </a:r>
          <a:r>
            <a:rPr lang="ru-RU" sz="1400" b="1" dirty="0" smtClean="0"/>
            <a:t> </a:t>
          </a:r>
          <a:endParaRPr lang="ru-RU" sz="1400" b="1" dirty="0"/>
        </a:p>
      </dgm:t>
    </dgm:pt>
    <dgm:pt modelId="{4BEA72DF-50F0-488C-9AED-81C0E355D754}" type="parTrans" cxnId="{38BFEE84-41E2-438D-BC2B-B325D008BB46}">
      <dgm:prSet/>
      <dgm:spPr/>
      <dgm:t>
        <a:bodyPr/>
        <a:lstStyle/>
        <a:p>
          <a:endParaRPr lang="ru-RU"/>
        </a:p>
      </dgm:t>
    </dgm:pt>
    <dgm:pt modelId="{8B00CC2D-11C4-450B-BBE4-09CAD9D87B7D}" type="sibTrans" cxnId="{38BFEE84-41E2-438D-BC2B-B325D008BB46}">
      <dgm:prSet/>
      <dgm:spPr/>
      <dgm:t>
        <a:bodyPr/>
        <a:lstStyle/>
        <a:p>
          <a:endParaRPr lang="ru-RU"/>
        </a:p>
      </dgm:t>
    </dgm:pt>
    <dgm:pt modelId="{83FDCA4F-338E-4043-A3F2-D0BF8DDFC44A}">
      <dgm:prSet custT="1"/>
      <dgm:spPr/>
      <dgm:t>
        <a:bodyPr/>
        <a:lstStyle/>
        <a:p>
          <a:r>
            <a:rPr lang="ru-RU" sz="1400" b="1" i="1" dirty="0" smtClean="0"/>
            <a:t>создать разнообразные центры активности</a:t>
          </a:r>
          <a:r>
            <a:rPr lang="ru-RU" sz="1400" b="1" dirty="0" smtClean="0"/>
            <a:t> </a:t>
          </a:r>
          <a:endParaRPr lang="ru-RU" sz="1400" b="1" dirty="0"/>
        </a:p>
      </dgm:t>
    </dgm:pt>
    <dgm:pt modelId="{4AAF558F-C29F-4FF1-8148-F6DEE007B0CD}" type="parTrans" cxnId="{86B6AF81-89D7-4616-AE13-46D1E1EEA1D4}">
      <dgm:prSet/>
      <dgm:spPr/>
      <dgm:t>
        <a:bodyPr/>
        <a:lstStyle/>
        <a:p>
          <a:endParaRPr lang="ru-RU"/>
        </a:p>
      </dgm:t>
    </dgm:pt>
    <dgm:pt modelId="{0A7DBF92-DEEE-498D-BB38-B6EB05B97707}" type="sibTrans" cxnId="{86B6AF81-89D7-4616-AE13-46D1E1EEA1D4}">
      <dgm:prSet/>
      <dgm:spPr/>
      <dgm:t>
        <a:bodyPr/>
        <a:lstStyle/>
        <a:p>
          <a:endParaRPr lang="ru-RU"/>
        </a:p>
      </dgm:t>
    </dgm:pt>
    <dgm:pt modelId="{395FEEC0-F337-4996-A5F7-D501CDAF0564}">
      <dgm:prSet custT="1"/>
      <dgm:spPr/>
      <dgm:t>
        <a:bodyPr/>
        <a:lstStyle/>
        <a:p>
          <a:r>
            <a:rPr lang="ru-RU" sz="1400" b="1" dirty="0" smtClean="0"/>
            <a:t>специальная маркировка</a:t>
          </a:r>
          <a:endParaRPr lang="ru-RU" sz="1400" b="1" dirty="0"/>
        </a:p>
      </dgm:t>
    </dgm:pt>
    <dgm:pt modelId="{E59700AF-9131-4369-BC05-EA08903C04DC}" type="parTrans" cxnId="{88452E4C-6FD6-44BE-A252-BAC437E46C4C}">
      <dgm:prSet/>
      <dgm:spPr/>
      <dgm:t>
        <a:bodyPr/>
        <a:lstStyle/>
        <a:p>
          <a:endParaRPr lang="ru-RU"/>
        </a:p>
      </dgm:t>
    </dgm:pt>
    <dgm:pt modelId="{01E4BEC7-F6C0-4362-B097-2781BAA0225E}" type="sibTrans" cxnId="{88452E4C-6FD6-44BE-A252-BAC437E46C4C}">
      <dgm:prSet/>
      <dgm:spPr/>
      <dgm:t>
        <a:bodyPr/>
        <a:lstStyle/>
        <a:p>
          <a:endParaRPr lang="ru-RU"/>
        </a:p>
      </dgm:t>
    </dgm:pt>
    <dgm:pt modelId="{7CECAA6E-3BEE-4E5E-B6F8-DEDB2585C18E}">
      <dgm:prSet custT="1"/>
      <dgm:spPr/>
      <dgm:t>
        <a:bodyPr/>
        <a:lstStyle/>
        <a:p>
          <a:r>
            <a:rPr lang="ru-RU" sz="1400" b="1" i="1" dirty="0" smtClean="0"/>
            <a:t>активное участие в оформлении помещения</a:t>
          </a:r>
          <a:r>
            <a:rPr lang="ru-RU" sz="1400" b="1" dirty="0" smtClean="0"/>
            <a:t> </a:t>
          </a:r>
          <a:endParaRPr lang="ru-RU" sz="1400" b="1" dirty="0"/>
        </a:p>
      </dgm:t>
    </dgm:pt>
    <dgm:pt modelId="{07F9DB3E-0A7B-4709-9FCF-005094F17152}" type="parTrans" cxnId="{AEB1AACE-2534-4623-B54A-A6E91626DA40}">
      <dgm:prSet/>
      <dgm:spPr/>
      <dgm:t>
        <a:bodyPr/>
        <a:lstStyle/>
        <a:p>
          <a:endParaRPr lang="ru-RU"/>
        </a:p>
      </dgm:t>
    </dgm:pt>
    <dgm:pt modelId="{C4F0B2F3-37A3-4344-95B9-1FA1DBEFEBC4}" type="sibTrans" cxnId="{AEB1AACE-2534-4623-B54A-A6E91626DA40}">
      <dgm:prSet/>
      <dgm:spPr/>
      <dgm:t>
        <a:bodyPr/>
        <a:lstStyle/>
        <a:p>
          <a:endParaRPr lang="ru-RU"/>
        </a:p>
      </dgm:t>
    </dgm:pt>
    <dgm:pt modelId="{283F7645-0EC4-44BE-AE76-D3746C593FD3}">
      <dgm:prSet custT="1"/>
      <dgm:spPr/>
      <dgm:t>
        <a:bodyPr/>
        <a:lstStyle/>
        <a:p>
          <a:r>
            <a:rPr lang="ru-RU" sz="1400" b="1" i="1" dirty="0" smtClean="0"/>
            <a:t>условия для выставки продуктов детского творчества</a:t>
          </a:r>
          <a:endParaRPr lang="ru-RU" sz="1400" b="1" dirty="0"/>
        </a:p>
      </dgm:t>
    </dgm:pt>
    <dgm:pt modelId="{72FDE1CD-F502-4063-8775-7C5E4A98489D}" type="parTrans" cxnId="{7354C408-CA00-4C2B-98C4-2CA4E54AF27A}">
      <dgm:prSet/>
      <dgm:spPr/>
      <dgm:t>
        <a:bodyPr/>
        <a:lstStyle/>
        <a:p>
          <a:endParaRPr lang="ru-RU"/>
        </a:p>
      </dgm:t>
    </dgm:pt>
    <dgm:pt modelId="{2ED28086-38C5-43B6-B125-4C8D8A1A9D12}" type="sibTrans" cxnId="{7354C408-CA00-4C2B-98C4-2CA4E54AF27A}">
      <dgm:prSet/>
      <dgm:spPr/>
      <dgm:t>
        <a:bodyPr/>
        <a:lstStyle/>
        <a:p>
          <a:endParaRPr lang="ru-RU"/>
        </a:p>
      </dgm:t>
    </dgm:pt>
    <dgm:pt modelId="{A836DEFF-6332-4D92-ABA8-E7156900016C}">
      <dgm:prSet custT="1"/>
      <dgm:spPr/>
      <dgm:t>
        <a:bodyPr/>
        <a:lstStyle/>
        <a:p>
          <a:r>
            <a:rPr lang="ru-RU" sz="1400" b="1" i="1" dirty="0" smtClean="0"/>
            <a:t>обустройство участка</a:t>
          </a:r>
          <a:r>
            <a:rPr lang="ru-RU" sz="1400" b="1" dirty="0" smtClean="0"/>
            <a:t> </a:t>
          </a:r>
          <a:endParaRPr lang="ru-RU" sz="1400" b="1" dirty="0"/>
        </a:p>
      </dgm:t>
    </dgm:pt>
    <dgm:pt modelId="{4199AE03-BAA1-408F-93F2-383688C44E44}" type="parTrans" cxnId="{0CC46EFC-8E38-4F78-8736-A17A1DB3D6E5}">
      <dgm:prSet/>
      <dgm:spPr/>
      <dgm:t>
        <a:bodyPr/>
        <a:lstStyle/>
        <a:p>
          <a:endParaRPr lang="ru-RU"/>
        </a:p>
      </dgm:t>
    </dgm:pt>
    <dgm:pt modelId="{D8C98F4E-8C80-44EE-B104-7D4A459EEA57}" type="sibTrans" cxnId="{0CC46EFC-8E38-4F78-8736-A17A1DB3D6E5}">
      <dgm:prSet/>
      <dgm:spPr/>
      <dgm:t>
        <a:bodyPr/>
        <a:lstStyle/>
        <a:p>
          <a:endParaRPr lang="ru-RU"/>
        </a:p>
      </dgm:t>
    </dgm:pt>
    <dgm:pt modelId="{508EF598-B55E-4536-9B9D-8F01FE19036D}" type="pres">
      <dgm:prSet presAssocID="{42C103A9-D69A-4B85-A233-DDFE1C0C60F5}" presName="cycle" presStyleCnt="0">
        <dgm:presLayoutVars>
          <dgm:dir/>
          <dgm:resizeHandles val="exact"/>
        </dgm:presLayoutVars>
      </dgm:prSet>
      <dgm:spPr/>
    </dgm:pt>
    <dgm:pt modelId="{14302FE4-9B9F-41D7-BBE0-2C51B3CFB442}" type="pres">
      <dgm:prSet presAssocID="{0406ACB3-8ED2-4936-A0A4-EEE038A1424F}" presName="node" presStyleLbl="node1" presStyleIdx="0" presStyleCnt="10" custScaleX="282816" custScaleY="176523" custRadScaleRad="102740" custRadScaleInc="-6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BB46E-4FE5-4F13-BE07-43032D2597F0}" type="pres">
      <dgm:prSet presAssocID="{0406ACB3-8ED2-4936-A0A4-EEE038A1424F}" presName="spNode" presStyleCnt="0"/>
      <dgm:spPr/>
    </dgm:pt>
    <dgm:pt modelId="{E5F8837F-20F8-485B-8F10-8A6462B9429F}" type="pres">
      <dgm:prSet presAssocID="{014B9CD6-2DB2-4F35-ABF7-49C85B308D86}" presName="sibTrans" presStyleLbl="sibTrans1D1" presStyleIdx="0" presStyleCnt="10"/>
      <dgm:spPr/>
    </dgm:pt>
    <dgm:pt modelId="{0F2FC037-D0D4-442A-9F4F-399E5BF3D5CE}" type="pres">
      <dgm:prSet presAssocID="{4DF20D0D-76B4-4AFD-A044-2AA3DC568C1E}" presName="node" presStyleLbl="node1" presStyleIdx="1" presStyleCnt="10" custScaleX="276842" custScaleY="158196" custRadScaleRad="124753" custRadScaleInc="190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EFB6A-0AFB-4107-BB6F-23C45EE93486}" type="pres">
      <dgm:prSet presAssocID="{4DF20D0D-76B4-4AFD-A044-2AA3DC568C1E}" presName="spNode" presStyleCnt="0"/>
      <dgm:spPr/>
    </dgm:pt>
    <dgm:pt modelId="{16287AC6-6B55-46BE-AAFC-0434405A02BD}" type="pres">
      <dgm:prSet presAssocID="{BF47DE06-1F22-421B-9206-E095325EB09E}" presName="sibTrans" presStyleLbl="sibTrans1D1" presStyleIdx="1" presStyleCnt="10"/>
      <dgm:spPr/>
    </dgm:pt>
    <dgm:pt modelId="{ED0AFDD6-34B1-4878-8894-33CB0739420B}" type="pres">
      <dgm:prSet presAssocID="{A9B18591-BABF-4270-8FA0-BFDEC54696A0}" presName="node" presStyleLbl="node1" presStyleIdx="2" presStyleCnt="10" custScaleX="197401" custScaleY="165821" custRadScaleRad="164872" custRadScaleInc="147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E703E7-370A-4264-BC83-E1A763EF848A}" type="pres">
      <dgm:prSet presAssocID="{A9B18591-BABF-4270-8FA0-BFDEC54696A0}" presName="spNode" presStyleCnt="0"/>
      <dgm:spPr/>
    </dgm:pt>
    <dgm:pt modelId="{12CF2B78-0D23-4887-B4EF-AD4F51A8741A}" type="pres">
      <dgm:prSet presAssocID="{132C2F51-9051-4521-B80F-AB80901A0741}" presName="sibTrans" presStyleLbl="sibTrans1D1" presStyleIdx="2" presStyleCnt="10"/>
      <dgm:spPr/>
    </dgm:pt>
    <dgm:pt modelId="{2F954F7B-EDE1-4161-8268-B41BCF6D06CC}" type="pres">
      <dgm:prSet presAssocID="{428C4AF0-B17A-4DB8-B6B0-A4BE62461B5F}" presName="node" presStyleLbl="node1" presStyleIdx="3" presStyleCnt="10" custScaleX="308617" custScaleY="120549" custRadScaleRad="133649" custRadScaleInc="46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F8496-E9ED-423C-BD51-5ABBCC407636}" type="pres">
      <dgm:prSet presAssocID="{428C4AF0-B17A-4DB8-B6B0-A4BE62461B5F}" presName="spNode" presStyleCnt="0"/>
      <dgm:spPr/>
    </dgm:pt>
    <dgm:pt modelId="{C2AB5241-FE82-4A80-8FE9-C0167D462B21}" type="pres">
      <dgm:prSet presAssocID="{7449F092-02A8-4167-A27E-CB5077E9859D}" presName="sibTrans" presStyleLbl="sibTrans1D1" presStyleIdx="3" presStyleCnt="10"/>
      <dgm:spPr/>
    </dgm:pt>
    <dgm:pt modelId="{4A5F1DCC-B126-40FB-B18A-FA7B69C0EE21}" type="pres">
      <dgm:prSet presAssocID="{46FF5947-4A59-451F-88AC-FFDEB5EABB4F}" presName="node" presStyleLbl="node1" presStyleIdx="4" presStyleCnt="10" custScaleX="158068" custScaleY="90940" custRadScaleRad="111133" custRadScaleInc="125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21B84-90AD-428E-8B09-C5A2E939C514}" type="pres">
      <dgm:prSet presAssocID="{46FF5947-4A59-451F-88AC-FFDEB5EABB4F}" presName="spNode" presStyleCnt="0"/>
      <dgm:spPr/>
    </dgm:pt>
    <dgm:pt modelId="{7F32961F-D780-435B-987F-0F697382D83F}" type="pres">
      <dgm:prSet presAssocID="{8B00CC2D-11C4-450B-BBE4-09CAD9D87B7D}" presName="sibTrans" presStyleLbl="sibTrans1D1" presStyleIdx="4" presStyleCnt="10"/>
      <dgm:spPr/>
    </dgm:pt>
    <dgm:pt modelId="{0660956C-A29C-49DB-B94E-736DE8811CF5}" type="pres">
      <dgm:prSet presAssocID="{A836DEFF-6332-4D92-ABA8-E7156900016C}" presName="node" presStyleLbl="node1" presStyleIdx="5" presStyleCnt="10" custScaleX="218248" custScaleY="123466" custRadScaleRad="119673" custRadScaleInc="257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4C3D7-9C0B-46FD-AE41-1270AF8D1FC9}" type="pres">
      <dgm:prSet presAssocID="{A836DEFF-6332-4D92-ABA8-E7156900016C}" presName="spNode" presStyleCnt="0"/>
      <dgm:spPr/>
    </dgm:pt>
    <dgm:pt modelId="{F618044D-D455-47CB-850F-23B22C69B1C4}" type="pres">
      <dgm:prSet presAssocID="{D8C98F4E-8C80-44EE-B104-7D4A459EEA57}" presName="sibTrans" presStyleLbl="sibTrans1D1" presStyleIdx="5" presStyleCnt="10"/>
      <dgm:spPr/>
    </dgm:pt>
    <dgm:pt modelId="{E6D0AC27-EB12-4E48-B4BC-AF6F8E961CF9}" type="pres">
      <dgm:prSet presAssocID="{283F7645-0EC4-44BE-AE76-D3746C593FD3}" presName="node" presStyleLbl="node1" presStyleIdx="6" presStyleCnt="10" custScaleX="389563" custScaleY="132458" custRadScaleRad="132243" custRadScaleInc="235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7AF05-D05A-4556-A5D9-902F9BAF3A44}" type="pres">
      <dgm:prSet presAssocID="{283F7645-0EC4-44BE-AE76-D3746C593FD3}" presName="spNode" presStyleCnt="0"/>
      <dgm:spPr/>
    </dgm:pt>
    <dgm:pt modelId="{6C0DD08A-99E7-482A-9B6C-D33B206820FB}" type="pres">
      <dgm:prSet presAssocID="{2ED28086-38C5-43B6-B125-4C8D8A1A9D12}" presName="sibTrans" presStyleLbl="sibTrans1D1" presStyleIdx="6" presStyleCnt="10"/>
      <dgm:spPr/>
    </dgm:pt>
    <dgm:pt modelId="{35511B05-7EA5-423B-99EE-0C2579C39E5E}" type="pres">
      <dgm:prSet presAssocID="{7CECAA6E-3BEE-4E5E-B6F8-DEDB2585C18E}" presName="node" presStyleLbl="node1" presStyleIdx="7" presStyleCnt="10" custScaleX="309309" custRadScaleRad="134629" custRadScaleInc="100644">
        <dgm:presLayoutVars>
          <dgm:bulletEnabled val="1"/>
        </dgm:presLayoutVars>
      </dgm:prSet>
      <dgm:spPr/>
    </dgm:pt>
    <dgm:pt modelId="{DBC15CA3-CFB4-4855-82EF-337ED7FE4E81}" type="pres">
      <dgm:prSet presAssocID="{7CECAA6E-3BEE-4E5E-B6F8-DEDB2585C18E}" presName="spNode" presStyleCnt="0"/>
      <dgm:spPr/>
    </dgm:pt>
    <dgm:pt modelId="{66F51DE6-AE4D-49A1-902A-9A080B0F5653}" type="pres">
      <dgm:prSet presAssocID="{C4F0B2F3-37A3-4344-95B9-1FA1DBEFEBC4}" presName="sibTrans" presStyleLbl="sibTrans1D1" presStyleIdx="7" presStyleCnt="10"/>
      <dgm:spPr/>
    </dgm:pt>
    <dgm:pt modelId="{5A27AFAD-B7A2-4903-9BE9-3F6BB3EA6846}" type="pres">
      <dgm:prSet presAssocID="{395FEEC0-F337-4996-A5F7-D501CDAF0564}" presName="node" presStyleLbl="node1" presStyleIdx="8" presStyleCnt="10" custScaleX="335110" custScaleY="88091" custRadScaleRad="141214" custRadScaleInc="-64270">
        <dgm:presLayoutVars>
          <dgm:bulletEnabled val="1"/>
        </dgm:presLayoutVars>
      </dgm:prSet>
      <dgm:spPr/>
    </dgm:pt>
    <dgm:pt modelId="{8DD7D761-9B80-459A-840E-B125B1D2BAB1}" type="pres">
      <dgm:prSet presAssocID="{395FEEC0-F337-4996-A5F7-D501CDAF0564}" presName="spNode" presStyleCnt="0"/>
      <dgm:spPr/>
    </dgm:pt>
    <dgm:pt modelId="{2ADC088D-4E56-4C78-9E67-B5085D55574A}" type="pres">
      <dgm:prSet presAssocID="{01E4BEC7-F6C0-4362-B097-2781BAA0225E}" presName="sibTrans" presStyleLbl="sibTrans1D1" presStyleIdx="8" presStyleCnt="10"/>
      <dgm:spPr/>
    </dgm:pt>
    <dgm:pt modelId="{BFEF44FB-99B1-4EF7-8646-83505476579C}" type="pres">
      <dgm:prSet presAssocID="{83FDCA4F-338E-4043-A3F2-D0BF8DDFC44A}" presName="node" presStyleLbl="node1" presStyleIdx="9" presStyleCnt="10" custScaleX="358031" custScaleY="116625" custRadScaleRad="126875" custRadScaleInc="-213947">
        <dgm:presLayoutVars>
          <dgm:bulletEnabled val="1"/>
        </dgm:presLayoutVars>
      </dgm:prSet>
      <dgm:spPr/>
    </dgm:pt>
    <dgm:pt modelId="{71B6A029-C133-430A-B85C-02C0B54A0701}" type="pres">
      <dgm:prSet presAssocID="{83FDCA4F-338E-4043-A3F2-D0BF8DDFC44A}" presName="spNode" presStyleCnt="0"/>
      <dgm:spPr/>
    </dgm:pt>
    <dgm:pt modelId="{8AB9A5AD-F2D0-4F68-A63B-FACB86CE5A36}" type="pres">
      <dgm:prSet presAssocID="{0A7DBF92-DEEE-498D-BB38-B6EB05B97707}" presName="sibTrans" presStyleLbl="sibTrans1D1" presStyleIdx="9" presStyleCnt="10"/>
      <dgm:spPr/>
    </dgm:pt>
  </dgm:ptLst>
  <dgm:cxnLst>
    <dgm:cxn modelId="{509B56FF-B326-4DC5-93DC-BA8AA49A8B0C}" type="presOf" srcId="{132C2F51-9051-4521-B80F-AB80901A0741}" destId="{12CF2B78-0D23-4887-B4EF-AD4F51A8741A}" srcOrd="0" destOrd="0" presId="urn:microsoft.com/office/officeart/2005/8/layout/cycle5"/>
    <dgm:cxn modelId="{0CC46EFC-8E38-4F78-8736-A17A1DB3D6E5}" srcId="{42C103A9-D69A-4B85-A233-DDFE1C0C60F5}" destId="{A836DEFF-6332-4D92-ABA8-E7156900016C}" srcOrd="5" destOrd="0" parTransId="{4199AE03-BAA1-408F-93F2-383688C44E44}" sibTransId="{D8C98F4E-8C80-44EE-B104-7D4A459EEA57}"/>
    <dgm:cxn modelId="{88452E4C-6FD6-44BE-A252-BAC437E46C4C}" srcId="{42C103A9-D69A-4B85-A233-DDFE1C0C60F5}" destId="{395FEEC0-F337-4996-A5F7-D501CDAF0564}" srcOrd="8" destOrd="0" parTransId="{E59700AF-9131-4369-BC05-EA08903C04DC}" sibTransId="{01E4BEC7-F6C0-4362-B097-2781BAA0225E}"/>
    <dgm:cxn modelId="{B5803D3C-691B-4D9D-9AE5-83CAFDE4F8BE}" type="presOf" srcId="{46FF5947-4A59-451F-88AC-FFDEB5EABB4F}" destId="{4A5F1DCC-B126-40FB-B18A-FA7B69C0EE21}" srcOrd="0" destOrd="0" presId="urn:microsoft.com/office/officeart/2005/8/layout/cycle5"/>
    <dgm:cxn modelId="{E25F4448-EFA4-43EC-AA69-74F46DC2D5D7}" srcId="{42C103A9-D69A-4B85-A233-DDFE1C0C60F5}" destId="{428C4AF0-B17A-4DB8-B6B0-A4BE62461B5F}" srcOrd="3" destOrd="0" parTransId="{144E8DA7-DA80-4881-8001-62E59EF4B0A4}" sibTransId="{7449F092-02A8-4167-A27E-CB5077E9859D}"/>
    <dgm:cxn modelId="{948C3E96-2ED1-4796-BD2A-FDDF91C84466}" type="presOf" srcId="{83FDCA4F-338E-4043-A3F2-D0BF8DDFC44A}" destId="{BFEF44FB-99B1-4EF7-8646-83505476579C}" srcOrd="0" destOrd="0" presId="urn:microsoft.com/office/officeart/2005/8/layout/cycle5"/>
    <dgm:cxn modelId="{E35CDF2A-9181-42C7-B9B2-8AE526F2D9FD}" type="presOf" srcId="{C4F0B2F3-37A3-4344-95B9-1FA1DBEFEBC4}" destId="{66F51DE6-AE4D-49A1-902A-9A080B0F5653}" srcOrd="0" destOrd="0" presId="urn:microsoft.com/office/officeart/2005/8/layout/cycle5"/>
    <dgm:cxn modelId="{BA1E4D87-F27A-4F21-9AF2-DB4BB7A424A3}" type="presOf" srcId="{0A7DBF92-DEEE-498D-BB38-B6EB05B97707}" destId="{8AB9A5AD-F2D0-4F68-A63B-FACB86CE5A36}" srcOrd="0" destOrd="0" presId="urn:microsoft.com/office/officeart/2005/8/layout/cycle5"/>
    <dgm:cxn modelId="{3E5FC94A-4C38-44C2-A201-26599F3A0E48}" type="presOf" srcId="{D8C98F4E-8C80-44EE-B104-7D4A459EEA57}" destId="{F618044D-D455-47CB-850F-23B22C69B1C4}" srcOrd="0" destOrd="0" presId="urn:microsoft.com/office/officeart/2005/8/layout/cycle5"/>
    <dgm:cxn modelId="{72DA75BA-9775-437D-AABD-B217D27CDEE7}" type="presOf" srcId="{0406ACB3-8ED2-4936-A0A4-EEE038A1424F}" destId="{14302FE4-9B9F-41D7-BBE0-2C51B3CFB442}" srcOrd="0" destOrd="0" presId="urn:microsoft.com/office/officeart/2005/8/layout/cycle5"/>
    <dgm:cxn modelId="{AEB1AACE-2534-4623-B54A-A6E91626DA40}" srcId="{42C103A9-D69A-4B85-A233-DDFE1C0C60F5}" destId="{7CECAA6E-3BEE-4E5E-B6F8-DEDB2585C18E}" srcOrd="7" destOrd="0" parTransId="{07F9DB3E-0A7B-4709-9FCF-005094F17152}" sibTransId="{C4F0B2F3-37A3-4344-95B9-1FA1DBEFEBC4}"/>
    <dgm:cxn modelId="{A3C8F669-ED30-4B22-A556-20FC9AC0D676}" type="presOf" srcId="{01E4BEC7-F6C0-4362-B097-2781BAA0225E}" destId="{2ADC088D-4E56-4C78-9E67-B5085D55574A}" srcOrd="0" destOrd="0" presId="urn:microsoft.com/office/officeart/2005/8/layout/cycle5"/>
    <dgm:cxn modelId="{AA7C5845-22F1-4A6B-B34A-5084E2F457B5}" srcId="{42C103A9-D69A-4B85-A233-DDFE1C0C60F5}" destId="{0406ACB3-8ED2-4936-A0A4-EEE038A1424F}" srcOrd="0" destOrd="0" parTransId="{09985EEA-AEEC-4404-8E94-4CCA3506B34A}" sibTransId="{014B9CD6-2DB2-4F35-ABF7-49C85B308D86}"/>
    <dgm:cxn modelId="{E6054FC3-6C19-434A-8D4D-5E62962E4844}" type="presOf" srcId="{395FEEC0-F337-4996-A5F7-D501CDAF0564}" destId="{5A27AFAD-B7A2-4903-9BE9-3F6BB3EA6846}" srcOrd="0" destOrd="0" presId="urn:microsoft.com/office/officeart/2005/8/layout/cycle5"/>
    <dgm:cxn modelId="{19EAF8F2-FEFD-4BB4-858B-647CE0F8B23C}" srcId="{42C103A9-D69A-4B85-A233-DDFE1C0C60F5}" destId="{A9B18591-BABF-4270-8FA0-BFDEC54696A0}" srcOrd="2" destOrd="0" parTransId="{25578D55-7002-4751-8A13-26FD77340A14}" sibTransId="{132C2F51-9051-4521-B80F-AB80901A0741}"/>
    <dgm:cxn modelId="{C496CBA1-EDDD-46A6-A485-F1D71FDC1B53}" type="presOf" srcId="{8B00CC2D-11C4-450B-BBE4-09CAD9D87B7D}" destId="{7F32961F-D780-435B-987F-0F697382D83F}" srcOrd="0" destOrd="0" presId="urn:microsoft.com/office/officeart/2005/8/layout/cycle5"/>
    <dgm:cxn modelId="{8C4219DF-B6E5-4716-9B5E-A9816551AE62}" type="presOf" srcId="{014B9CD6-2DB2-4F35-ABF7-49C85B308D86}" destId="{E5F8837F-20F8-485B-8F10-8A6462B9429F}" srcOrd="0" destOrd="0" presId="urn:microsoft.com/office/officeart/2005/8/layout/cycle5"/>
    <dgm:cxn modelId="{86B6AF81-89D7-4616-AE13-46D1E1EEA1D4}" srcId="{42C103A9-D69A-4B85-A233-DDFE1C0C60F5}" destId="{83FDCA4F-338E-4043-A3F2-D0BF8DDFC44A}" srcOrd="9" destOrd="0" parTransId="{4AAF558F-C29F-4FF1-8148-F6DEE007B0CD}" sibTransId="{0A7DBF92-DEEE-498D-BB38-B6EB05B97707}"/>
    <dgm:cxn modelId="{3D86492E-B74F-4601-B9ED-4F8F4D4509FE}" type="presOf" srcId="{7CECAA6E-3BEE-4E5E-B6F8-DEDB2585C18E}" destId="{35511B05-7EA5-423B-99EE-0C2579C39E5E}" srcOrd="0" destOrd="0" presId="urn:microsoft.com/office/officeart/2005/8/layout/cycle5"/>
    <dgm:cxn modelId="{75C46DC8-5082-40D3-A39D-EF4A6C1C1D8E}" type="presOf" srcId="{283F7645-0EC4-44BE-AE76-D3746C593FD3}" destId="{E6D0AC27-EB12-4E48-B4BC-AF6F8E961CF9}" srcOrd="0" destOrd="0" presId="urn:microsoft.com/office/officeart/2005/8/layout/cycle5"/>
    <dgm:cxn modelId="{4A60AD76-7D54-46C0-86C6-13B0C96A3064}" type="presOf" srcId="{4DF20D0D-76B4-4AFD-A044-2AA3DC568C1E}" destId="{0F2FC037-D0D4-442A-9F4F-399E5BF3D5CE}" srcOrd="0" destOrd="0" presId="urn:microsoft.com/office/officeart/2005/8/layout/cycle5"/>
    <dgm:cxn modelId="{88F291F3-BA6B-4482-B5C0-FC713FC83B17}" type="presOf" srcId="{2ED28086-38C5-43B6-B125-4C8D8A1A9D12}" destId="{6C0DD08A-99E7-482A-9B6C-D33B206820FB}" srcOrd="0" destOrd="0" presId="urn:microsoft.com/office/officeart/2005/8/layout/cycle5"/>
    <dgm:cxn modelId="{7354C408-CA00-4C2B-98C4-2CA4E54AF27A}" srcId="{42C103A9-D69A-4B85-A233-DDFE1C0C60F5}" destId="{283F7645-0EC4-44BE-AE76-D3746C593FD3}" srcOrd="6" destOrd="0" parTransId="{72FDE1CD-F502-4063-8775-7C5E4A98489D}" sibTransId="{2ED28086-38C5-43B6-B125-4C8D8A1A9D12}"/>
    <dgm:cxn modelId="{9492F3B9-26CF-40E0-BFAF-195FF3CC8FB0}" type="presOf" srcId="{7449F092-02A8-4167-A27E-CB5077E9859D}" destId="{C2AB5241-FE82-4A80-8FE9-C0167D462B21}" srcOrd="0" destOrd="0" presId="urn:microsoft.com/office/officeart/2005/8/layout/cycle5"/>
    <dgm:cxn modelId="{E34AC9C6-2D80-40BA-9B59-41A419E9E54F}" type="presOf" srcId="{42C103A9-D69A-4B85-A233-DDFE1C0C60F5}" destId="{508EF598-B55E-4536-9B9D-8F01FE19036D}" srcOrd="0" destOrd="0" presId="urn:microsoft.com/office/officeart/2005/8/layout/cycle5"/>
    <dgm:cxn modelId="{38BFEE84-41E2-438D-BC2B-B325D008BB46}" srcId="{42C103A9-D69A-4B85-A233-DDFE1C0C60F5}" destId="{46FF5947-4A59-451F-88AC-FFDEB5EABB4F}" srcOrd="4" destOrd="0" parTransId="{4BEA72DF-50F0-488C-9AED-81C0E355D754}" sibTransId="{8B00CC2D-11C4-450B-BBE4-09CAD9D87B7D}"/>
    <dgm:cxn modelId="{36A388DF-45DE-40B0-9B25-53FE856AE016}" srcId="{42C103A9-D69A-4B85-A233-DDFE1C0C60F5}" destId="{4DF20D0D-76B4-4AFD-A044-2AA3DC568C1E}" srcOrd="1" destOrd="0" parTransId="{BFEA3124-EED8-4FC0-ADA8-8290F6FE62DE}" sibTransId="{BF47DE06-1F22-421B-9206-E095325EB09E}"/>
    <dgm:cxn modelId="{77502032-43F7-4CDC-B444-092579C3944F}" type="presOf" srcId="{A836DEFF-6332-4D92-ABA8-E7156900016C}" destId="{0660956C-A29C-49DB-B94E-736DE8811CF5}" srcOrd="0" destOrd="0" presId="urn:microsoft.com/office/officeart/2005/8/layout/cycle5"/>
    <dgm:cxn modelId="{D2D045EE-D0D5-4FB4-9CE7-0FA2099B2D9B}" type="presOf" srcId="{A9B18591-BABF-4270-8FA0-BFDEC54696A0}" destId="{ED0AFDD6-34B1-4878-8894-33CB0739420B}" srcOrd="0" destOrd="0" presId="urn:microsoft.com/office/officeart/2005/8/layout/cycle5"/>
    <dgm:cxn modelId="{9A96FD9C-5F15-4220-8A67-44152745EB8A}" type="presOf" srcId="{428C4AF0-B17A-4DB8-B6B0-A4BE62461B5F}" destId="{2F954F7B-EDE1-4161-8268-B41BCF6D06CC}" srcOrd="0" destOrd="0" presId="urn:microsoft.com/office/officeart/2005/8/layout/cycle5"/>
    <dgm:cxn modelId="{FC600678-AB1C-4356-A08F-362F57A9AF10}" type="presOf" srcId="{BF47DE06-1F22-421B-9206-E095325EB09E}" destId="{16287AC6-6B55-46BE-AAFC-0434405A02BD}" srcOrd="0" destOrd="0" presId="urn:microsoft.com/office/officeart/2005/8/layout/cycle5"/>
    <dgm:cxn modelId="{D36AB45E-4B48-4198-8489-21BE7D670916}" type="presParOf" srcId="{508EF598-B55E-4536-9B9D-8F01FE19036D}" destId="{14302FE4-9B9F-41D7-BBE0-2C51B3CFB442}" srcOrd="0" destOrd="0" presId="urn:microsoft.com/office/officeart/2005/8/layout/cycle5"/>
    <dgm:cxn modelId="{49217506-F8C1-43B2-AA1E-E4C29B2A098D}" type="presParOf" srcId="{508EF598-B55E-4536-9B9D-8F01FE19036D}" destId="{EACBB46E-4FE5-4F13-BE07-43032D2597F0}" srcOrd="1" destOrd="0" presId="urn:microsoft.com/office/officeart/2005/8/layout/cycle5"/>
    <dgm:cxn modelId="{EECA6F4E-645D-4F25-A454-0147D6031C4F}" type="presParOf" srcId="{508EF598-B55E-4536-9B9D-8F01FE19036D}" destId="{E5F8837F-20F8-485B-8F10-8A6462B9429F}" srcOrd="2" destOrd="0" presId="urn:microsoft.com/office/officeart/2005/8/layout/cycle5"/>
    <dgm:cxn modelId="{47618403-B967-4B66-87E0-29333B292FBB}" type="presParOf" srcId="{508EF598-B55E-4536-9B9D-8F01FE19036D}" destId="{0F2FC037-D0D4-442A-9F4F-399E5BF3D5CE}" srcOrd="3" destOrd="0" presId="urn:microsoft.com/office/officeart/2005/8/layout/cycle5"/>
    <dgm:cxn modelId="{9B4407AF-5D81-4EAA-B412-CDE8AA897454}" type="presParOf" srcId="{508EF598-B55E-4536-9B9D-8F01FE19036D}" destId="{547EFB6A-0AFB-4107-BB6F-23C45EE93486}" srcOrd="4" destOrd="0" presId="urn:microsoft.com/office/officeart/2005/8/layout/cycle5"/>
    <dgm:cxn modelId="{1435C4F5-498A-4B29-9538-8FED464E83F0}" type="presParOf" srcId="{508EF598-B55E-4536-9B9D-8F01FE19036D}" destId="{16287AC6-6B55-46BE-AAFC-0434405A02BD}" srcOrd="5" destOrd="0" presId="urn:microsoft.com/office/officeart/2005/8/layout/cycle5"/>
    <dgm:cxn modelId="{411F5B0B-9642-4158-960C-F3B07B605E57}" type="presParOf" srcId="{508EF598-B55E-4536-9B9D-8F01FE19036D}" destId="{ED0AFDD6-34B1-4878-8894-33CB0739420B}" srcOrd="6" destOrd="0" presId="urn:microsoft.com/office/officeart/2005/8/layout/cycle5"/>
    <dgm:cxn modelId="{F3CD91B3-45E4-4171-9558-51942920DB23}" type="presParOf" srcId="{508EF598-B55E-4536-9B9D-8F01FE19036D}" destId="{28E703E7-370A-4264-BC83-E1A763EF848A}" srcOrd="7" destOrd="0" presId="urn:microsoft.com/office/officeart/2005/8/layout/cycle5"/>
    <dgm:cxn modelId="{307A1D9A-A256-4035-B17A-40F448DC7071}" type="presParOf" srcId="{508EF598-B55E-4536-9B9D-8F01FE19036D}" destId="{12CF2B78-0D23-4887-B4EF-AD4F51A8741A}" srcOrd="8" destOrd="0" presId="urn:microsoft.com/office/officeart/2005/8/layout/cycle5"/>
    <dgm:cxn modelId="{3961100A-2596-4CE5-9082-86AC51E01E31}" type="presParOf" srcId="{508EF598-B55E-4536-9B9D-8F01FE19036D}" destId="{2F954F7B-EDE1-4161-8268-B41BCF6D06CC}" srcOrd="9" destOrd="0" presId="urn:microsoft.com/office/officeart/2005/8/layout/cycle5"/>
    <dgm:cxn modelId="{C2859ED9-49BF-449F-9D40-CA6559445197}" type="presParOf" srcId="{508EF598-B55E-4536-9B9D-8F01FE19036D}" destId="{2FEF8496-E9ED-423C-BD51-5ABBCC407636}" srcOrd="10" destOrd="0" presId="urn:microsoft.com/office/officeart/2005/8/layout/cycle5"/>
    <dgm:cxn modelId="{F2E3A786-EFD1-4373-ACB6-ADC7F1124CA2}" type="presParOf" srcId="{508EF598-B55E-4536-9B9D-8F01FE19036D}" destId="{C2AB5241-FE82-4A80-8FE9-C0167D462B21}" srcOrd="11" destOrd="0" presId="urn:microsoft.com/office/officeart/2005/8/layout/cycle5"/>
    <dgm:cxn modelId="{B146F2F5-1B6A-4F3F-B04C-ED29832BC7A6}" type="presParOf" srcId="{508EF598-B55E-4536-9B9D-8F01FE19036D}" destId="{4A5F1DCC-B126-40FB-B18A-FA7B69C0EE21}" srcOrd="12" destOrd="0" presId="urn:microsoft.com/office/officeart/2005/8/layout/cycle5"/>
    <dgm:cxn modelId="{64B74C4A-25DC-48F4-B445-54CF30FD41CC}" type="presParOf" srcId="{508EF598-B55E-4536-9B9D-8F01FE19036D}" destId="{DD921B84-90AD-428E-8B09-C5A2E939C514}" srcOrd="13" destOrd="0" presId="urn:microsoft.com/office/officeart/2005/8/layout/cycle5"/>
    <dgm:cxn modelId="{5A9B79CF-7CA0-46A7-BFB8-9D91A442D475}" type="presParOf" srcId="{508EF598-B55E-4536-9B9D-8F01FE19036D}" destId="{7F32961F-D780-435B-987F-0F697382D83F}" srcOrd="14" destOrd="0" presId="urn:microsoft.com/office/officeart/2005/8/layout/cycle5"/>
    <dgm:cxn modelId="{C7A2EEE3-9612-4FEA-8D76-3945BC820EF7}" type="presParOf" srcId="{508EF598-B55E-4536-9B9D-8F01FE19036D}" destId="{0660956C-A29C-49DB-B94E-736DE8811CF5}" srcOrd="15" destOrd="0" presId="urn:microsoft.com/office/officeart/2005/8/layout/cycle5"/>
    <dgm:cxn modelId="{79F9225B-2C65-4661-B05B-4D0D0DFBF865}" type="presParOf" srcId="{508EF598-B55E-4536-9B9D-8F01FE19036D}" destId="{BE74C3D7-9C0B-46FD-AE41-1270AF8D1FC9}" srcOrd="16" destOrd="0" presId="urn:microsoft.com/office/officeart/2005/8/layout/cycle5"/>
    <dgm:cxn modelId="{AFE75F0B-419C-4527-BDC8-2A22CE26DBF1}" type="presParOf" srcId="{508EF598-B55E-4536-9B9D-8F01FE19036D}" destId="{F618044D-D455-47CB-850F-23B22C69B1C4}" srcOrd="17" destOrd="0" presId="urn:microsoft.com/office/officeart/2005/8/layout/cycle5"/>
    <dgm:cxn modelId="{1116BAB3-1F3B-404F-AC47-83E9C2D462E1}" type="presParOf" srcId="{508EF598-B55E-4536-9B9D-8F01FE19036D}" destId="{E6D0AC27-EB12-4E48-B4BC-AF6F8E961CF9}" srcOrd="18" destOrd="0" presId="urn:microsoft.com/office/officeart/2005/8/layout/cycle5"/>
    <dgm:cxn modelId="{98A422E0-73CA-4F7A-B562-2FCF2EAB0DF1}" type="presParOf" srcId="{508EF598-B55E-4536-9B9D-8F01FE19036D}" destId="{06F7AF05-D05A-4556-A5D9-902F9BAF3A44}" srcOrd="19" destOrd="0" presId="urn:microsoft.com/office/officeart/2005/8/layout/cycle5"/>
    <dgm:cxn modelId="{600BA9CF-7B8F-45CD-8064-F7450525E7EF}" type="presParOf" srcId="{508EF598-B55E-4536-9B9D-8F01FE19036D}" destId="{6C0DD08A-99E7-482A-9B6C-D33B206820FB}" srcOrd="20" destOrd="0" presId="urn:microsoft.com/office/officeart/2005/8/layout/cycle5"/>
    <dgm:cxn modelId="{AB3178CE-8377-490E-A0D5-5495291BF7A2}" type="presParOf" srcId="{508EF598-B55E-4536-9B9D-8F01FE19036D}" destId="{35511B05-7EA5-423B-99EE-0C2579C39E5E}" srcOrd="21" destOrd="0" presId="urn:microsoft.com/office/officeart/2005/8/layout/cycle5"/>
    <dgm:cxn modelId="{E8EA7897-627F-4C19-A23E-901B966FD595}" type="presParOf" srcId="{508EF598-B55E-4536-9B9D-8F01FE19036D}" destId="{DBC15CA3-CFB4-4855-82EF-337ED7FE4E81}" srcOrd="22" destOrd="0" presId="urn:microsoft.com/office/officeart/2005/8/layout/cycle5"/>
    <dgm:cxn modelId="{9140DB1E-43E1-4E17-817F-E136B1721903}" type="presParOf" srcId="{508EF598-B55E-4536-9B9D-8F01FE19036D}" destId="{66F51DE6-AE4D-49A1-902A-9A080B0F5653}" srcOrd="23" destOrd="0" presId="urn:microsoft.com/office/officeart/2005/8/layout/cycle5"/>
    <dgm:cxn modelId="{3C4CECD0-E058-4915-96C8-2F005081A6B3}" type="presParOf" srcId="{508EF598-B55E-4536-9B9D-8F01FE19036D}" destId="{5A27AFAD-B7A2-4903-9BE9-3F6BB3EA6846}" srcOrd="24" destOrd="0" presId="urn:microsoft.com/office/officeart/2005/8/layout/cycle5"/>
    <dgm:cxn modelId="{D10B0B33-FA96-43CE-9B4D-0B7D57615680}" type="presParOf" srcId="{508EF598-B55E-4536-9B9D-8F01FE19036D}" destId="{8DD7D761-9B80-459A-840E-B125B1D2BAB1}" srcOrd="25" destOrd="0" presId="urn:microsoft.com/office/officeart/2005/8/layout/cycle5"/>
    <dgm:cxn modelId="{19442304-CF32-46CD-B600-6E98CB297E2B}" type="presParOf" srcId="{508EF598-B55E-4536-9B9D-8F01FE19036D}" destId="{2ADC088D-4E56-4C78-9E67-B5085D55574A}" srcOrd="26" destOrd="0" presId="urn:microsoft.com/office/officeart/2005/8/layout/cycle5"/>
    <dgm:cxn modelId="{D02BFEB1-410E-4DCC-A11A-B3263B4CEB0B}" type="presParOf" srcId="{508EF598-B55E-4536-9B9D-8F01FE19036D}" destId="{BFEF44FB-99B1-4EF7-8646-83505476579C}" srcOrd="27" destOrd="0" presId="urn:microsoft.com/office/officeart/2005/8/layout/cycle5"/>
    <dgm:cxn modelId="{6F70415A-F9CC-40A7-8221-06A9B8E82767}" type="presParOf" srcId="{508EF598-B55E-4536-9B9D-8F01FE19036D}" destId="{71B6A029-C133-430A-B85C-02C0B54A0701}" srcOrd="28" destOrd="0" presId="urn:microsoft.com/office/officeart/2005/8/layout/cycle5"/>
    <dgm:cxn modelId="{78548E25-12F3-44B5-95BA-F01ED97D29CF}" type="presParOf" srcId="{508EF598-B55E-4536-9B9D-8F01FE19036D}" destId="{8AB9A5AD-F2D0-4F68-A63B-FACB86CE5A36}" srcOrd="29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651A1D-AA19-463E-BD02-E21E0E9EC7FA}" type="doc">
      <dgm:prSet loTypeId="urn:microsoft.com/office/officeart/2005/8/layout/cycle2" loCatId="cycle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B6316C69-255F-4DA1-BEC2-15751B8E9655}">
      <dgm:prSet custT="1"/>
      <dgm:spPr/>
      <dgm:t>
        <a:bodyPr/>
        <a:lstStyle/>
        <a:p>
          <a:r>
            <a:rPr lang="ru-RU" sz="1600" b="1" i="1" dirty="0" smtClean="0"/>
            <a:t>вариативно использовать различные игры</a:t>
          </a:r>
          <a:r>
            <a:rPr lang="ru-RU" sz="1600" b="1" dirty="0" smtClean="0"/>
            <a:t> </a:t>
          </a:r>
          <a:endParaRPr lang="ru-RU" sz="1600" b="1" dirty="0"/>
        </a:p>
      </dgm:t>
    </dgm:pt>
    <dgm:pt modelId="{19969CB1-8BA9-41AB-BD68-5DE2CA2C4452}" type="parTrans" cxnId="{99145399-CE7F-47AC-9621-C0713A25B92B}">
      <dgm:prSet/>
      <dgm:spPr/>
      <dgm:t>
        <a:bodyPr/>
        <a:lstStyle/>
        <a:p>
          <a:endParaRPr lang="ru-RU"/>
        </a:p>
      </dgm:t>
    </dgm:pt>
    <dgm:pt modelId="{0A13D1A1-AD9F-4E91-A98A-7965E924404F}" type="sibTrans" cxnId="{99145399-CE7F-47AC-9621-C0713A25B92B}">
      <dgm:prSet/>
      <dgm:spPr/>
      <dgm:t>
        <a:bodyPr/>
        <a:lstStyle/>
        <a:p>
          <a:endParaRPr lang="ru-RU"/>
        </a:p>
      </dgm:t>
    </dgm:pt>
    <dgm:pt modelId="{FEC8838F-746A-4DAC-97D2-09F82ED18618}">
      <dgm:prSet custT="1"/>
      <dgm:spPr/>
      <dgm:t>
        <a:bodyPr/>
        <a:lstStyle/>
        <a:p>
          <a:r>
            <a:rPr lang="ru-RU" sz="1600" b="1" i="1" dirty="0" smtClean="0"/>
            <a:t>разработка правил поведения</a:t>
          </a:r>
          <a:endParaRPr lang="ru-RU" sz="1600" b="1" dirty="0"/>
        </a:p>
      </dgm:t>
    </dgm:pt>
    <dgm:pt modelId="{5EE9CF4F-EC84-427D-AE12-12BB9548C838}" type="parTrans" cxnId="{3414477E-ECA4-46C1-8648-5D626451EB96}">
      <dgm:prSet/>
      <dgm:spPr/>
      <dgm:t>
        <a:bodyPr/>
        <a:lstStyle/>
        <a:p>
          <a:endParaRPr lang="ru-RU"/>
        </a:p>
      </dgm:t>
    </dgm:pt>
    <dgm:pt modelId="{3B37262A-BD20-45B5-85AF-657311E25FCE}" type="sibTrans" cxnId="{3414477E-ECA4-46C1-8648-5D626451EB96}">
      <dgm:prSet/>
      <dgm:spPr/>
      <dgm:t>
        <a:bodyPr/>
        <a:lstStyle/>
        <a:p>
          <a:endParaRPr lang="ru-RU"/>
        </a:p>
      </dgm:t>
    </dgm:pt>
    <dgm:pt modelId="{6FDD9888-D31A-466A-BBCD-D7A000997F9D}">
      <dgm:prSet custT="1"/>
      <dgm:spPr/>
      <dgm:t>
        <a:bodyPr/>
        <a:lstStyle/>
        <a:p>
          <a:r>
            <a:rPr lang="ru-RU" sz="1600" b="1" i="1" dirty="0" smtClean="0"/>
            <a:t>индивидуальный комфорт и эмоциональное благополучие каждого ребенка</a:t>
          </a:r>
          <a:r>
            <a:rPr lang="ru-RU" sz="1600" b="1" dirty="0" smtClean="0"/>
            <a:t> </a:t>
          </a:r>
          <a:endParaRPr lang="ru-RU" sz="1600" b="1" dirty="0"/>
        </a:p>
      </dgm:t>
    </dgm:pt>
    <dgm:pt modelId="{AEED5B26-F08B-497C-810C-93DBD5F085E5}" type="parTrans" cxnId="{8D51F411-3123-47CF-845B-17512A5723B6}">
      <dgm:prSet/>
      <dgm:spPr/>
      <dgm:t>
        <a:bodyPr/>
        <a:lstStyle/>
        <a:p>
          <a:endParaRPr lang="ru-RU"/>
        </a:p>
      </dgm:t>
    </dgm:pt>
    <dgm:pt modelId="{7D99FC6F-3C22-457B-9BBC-A325553CEC7F}" type="sibTrans" cxnId="{8D51F411-3123-47CF-845B-17512A5723B6}">
      <dgm:prSet/>
      <dgm:spPr/>
      <dgm:t>
        <a:bodyPr/>
        <a:lstStyle/>
        <a:p>
          <a:endParaRPr lang="ru-RU"/>
        </a:p>
      </dgm:t>
    </dgm:pt>
    <dgm:pt modelId="{D8EF4ACD-63F7-4A23-AD46-7A65D67B92AE}" type="pres">
      <dgm:prSet presAssocID="{FD651A1D-AA19-463E-BD02-E21E0E9EC7FA}" presName="cycle" presStyleCnt="0">
        <dgm:presLayoutVars>
          <dgm:dir/>
          <dgm:resizeHandles val="exact"/>
        </dgm:presLayoutVars>
      </dgm:prSet>
      <dgm:spPr/>
    </dgm:pt>
    <dgm:pt modelId="{FF93E74C-35F0-4A2D-A95F-2859610D800D}" type="pres">
      <dgm:prSet presAssocID="{B6316C69-255F-4DA1-BEC2-15751B8E9655}" presName="node" presStyleLbl="node1" presStyleIdx="0" presStyleCnt="3" custScaleX="122412">
        <dgm:presLayoutVars>
          <dgm:bulletEnabled val="1"/>
        </dgm:presLayoutVars>
      </dgm:prSet>
      <dgm:spPr/>
    </dgm:pt>
    <dgm:pt modelId="{EB56FCAA-7516-4D16-94F6-C23001A0FEA5}" type="pres">
      <dgm:prSet presAssocID="{0A13D1A1-AD9F-4E91-A98A-7965E924404F}" presName="sibTrans" presStyleLbl="sibTrans2D1" presStyleIdx="0" presStyleCnt="3"/>
      <dgm:spPr/>
    </dgm:pt>
    <dgm:pt modelId="{097D274F-28AB-42E2-8B5C-16CFAF54B256}" type="pres">
      <dgm:prSet presAssocID="{0A13D1A1-AD9F-4E91-A98A-7965E924404F}" presName="connectorText" presStyleLbl="sibTrans2D1" presStyleIdx="0" presStyleCnt="3"/>
      <dgm:spPr/>
    </dgm:pt>
    <dgm:pt modelId="{B0973088-4C16-42DE-BCBE-80BCEA939999}" type="pres">
      <dgm:prSet presAssocID="{FEC8838F-746A-4DAC-97D2-09F82ED18618}" presName="node" presStyleLbl="node1" presStyleIdx="1" presStyleCnt="3" custScaleX="131067">
        <dgm:presLayoutVars>
          <dgm:bulletEnabled val="1"/>
        </dgm:presLayoutVars>
      </dgm:prSet>
      <dgm:spPr/>
    </dgm:pt>
    <dgm:pt modelId="{80BB4807-8738-4228-8AEA-D68FE9C8A7A4}" type="pres">
      <dgm:prSet presAssocID="{3B37262A-BD20-45B5-85AF-657311E25FCE}" presName="sibTrans" presStyleLbl="sibTrans2D1" presStyleIdx="1" presStyleCnt="3"/>
      <dgm:spPr/>
    </dgm:pt>
    <dgm:pt modelId="{09ACD319-07BC-4A47-B2BF-CFB343DAA9CB}" type="pres">
      <dgm:prSet presAssocID="{3B37262A-BD20-45B5-85AF-657311E25FCE}" presName="connectorText" presStyleLbl="sibTrans2D1" presStyleIdx="1" presStyleCnt="3"/>
      <dgm:spPr/>
    </dgm:pt>
    <dgm:pt modelId="{DFB5EF8D-2F93-4618-AF59-D9C741F71B81}" type="pres">
      <dgm:prSet presAssocID="{6FDD9888-D31A-466A-BBCD-D7A000997F9D}" presName="node" presStyleLbl="node1" presStyleIdx="2" presStyleCnt="3" custScaleX="133308">
        <dgm:presLayoutVars>
          <dgm:bulletEnabled val="1"/>
        </dgm:presLayoutVars>
      </dgm:prSet>
      <dgm:spPr/>
    </dgm:pt>
    <dgm:pt modelId="{99F96F52-E0B3-436B-B177-1F5E6EFD7371}" type="pres">
      <dgm:prSet presAssocID="{7D99FC6F-3C22-457B-9BBC-A325553CEC7F}" presName="sibTrans" presStyleLbl="sibTrans2D1" presStyleIdx="2" presStyleCnt="3"/>
      <dgm:spPr/>
    </dgm:pt>
    <dgm:pt modelId="{A058694D-3F7E-4118-AF92-13151D18E959}" type="pres">
      <dgm:prSet presAssocID="{7D99FC6F-3C22-457B-9BBC-A325553CEC7F}" presName="connectorText" presStyleLbl="sibTrans2D1" presStyleIdx="2" presStyleCnt="3"/>
      <dgm:spPr/>
    </dgm:pt>
  </dgm:ptLst>
  <dgm:cxnLst>
    <dgm:cxn modelId="{A84E8842-BA4A-4EFD-B0D4-C9A11CCB28DB}" type="presOf" srcId="{3B37262A-BD20-45B5-85AF-657311E25FCE}" destId="{80BB4807-8738-4228-8AEA-D68FE9C8A7A4}" srcOrd="0" destOrd="0" presId="urn:microsoft.com/office/officeart/2005/8/layout/cycle2"/>
    <dgm:cxn modelId="{3EE92218-4145-4F27-ACCA-3ADEA7A4AFD4}" type="presOf" srcId="{FD651A1D-AA19-463E-BD02-E21E0E9EC7FA}" destId="{D8EF4ACD-63F7-4A23-AD46-7A65D67B92AE}" srcOrd="0" destOrd="0" presId="urn:microsoft.com/office/officeart/2005/8/layout/cycle2"/>
    <dgm:cxn modelId="{72F12185-6ADE-4496-8775-3A03B7E68B40}" type="presOf" srcId="{B6316C69-255F-4DA1-BEC2-15751B8E9655}" destId="{FF93E74C-35F0-4A2D-A95F-2859610D800D}" srcOrd="0" destOrd="0" presId="urn:microsoft.com/office/officeart/2005/8/layout/cycle2"/>
    <dgm:cxn modelId="{CC2FF6FD-DD38-4B1E-BA12-3662BAE8A932}" type="presOf" srcId="{0A13D1A1-AD9F-4E91-A98A-7965E924404F}" destId="{097D274F-28AB-42E2-8B5C-16CFAF54B256}" srcOrd="1" destOrd="0" presId="urn:microsoft.com/office/officeart/2005/8/layout/cycle2"/>
    <dgm:cxn modelId="{8D51F411-3123-47CF-845B-17512A5723B6}" srcId="{FD651A1D-AA19-463E-BD02-E21E0E9EC7FA}" destId="{6FDD9888-D31A-466A-BBCD-D7A000997F9D}" srcOrd="2" destOrd="0" parTransId="{AEED5B26-F08B-497C-810C-93DBD5F085E5}" sibTransId="{7D99FC6F-3C22-457B-9BBC-A325553CEC7F}"/>
    <dgm:cxn modelId="{785023A6-6D25-403E-9F8C-6426619EB73A}" type="presOf" srcId="{0A13D1A1-AD9F-4E91-A98A-7965E924404F}" destId="{EB56FCAA-7516-4D16-94F6-C23001A0FEA5}" srcOrd="0" destOrd="0" presId="urn:microsoft.com/office/officeart/2005/8/layout/cycle2"/>
    <dgm:cxn modelId="{3414477E-ECA4-46C1-8648-5D626451EB96}" srcId="{FD651A1D-AA19-463E-BD02-E21E0E9EC7FA}" destId="{FEC8838F-746A-4DAC-97D2-09F82ED18618}" srcOrd="1" destOrd="0" parTransId="{5EE9CF4F-EC84-427D-AE12-12BB9548C838}" sibTransId="{3B37262A-BD20-45B5-85AF-657311E25FCE}"/>
    <dgm:cxn modelId="{1DA3EAE1-BB05-403A-9FDB-056B9B65E5D7}" type="presOf" srcId="{6FDD9888-D31A-466A-BBCD-D7A000997F9D}" destId="{DFB5EF8D-2F93-4618-AF59-D9C741F71B81}" srcOrd="0" destOrd="0" presId="urn:microsoft.com/office/officeart/2005/8/layout/cycle2"/>
    <dgm:cxn modelId="{99145399-CE7F-47AC-9621-C0713A25B92B}" srcId="{FD651A1D-AA19-463E-BD02-E21E0E9EC7FA}" destId="{B6316C69-255F-4DA1-BEC2-15751B8E9655}" srcOrd="0" destOrd="0" parTransId="{19969CB1-8BA9-41AB-BD68-5DE2CA2C4452}" sibTransId="{0A13D1A1-AD9F-4E91-A98A-7965E924404F}"/>
    <dgm:cxn modelId="{8577AACD-A190-4C5B-94AE-E16FBD51BBB1}" type="presOf" srcId="{7D99FC6F-3C22-457B-9BBC-A325553CEC7F}" destId="{99F96F52-E0B3-436B-B177-1F5E6EFD7371}" srcOrd="0" destOrd="0" presId="urn:microsoft.com/office/officeart/2005/8/layout/cycle2"/>
    <dgm:cxn modelId="{0B3B73D7-BDCE-4482-A7D7-67D67B022B53}" type="presOf" srcId="{7D99FC6F-3C22-457B-9BBC-A325553CEC7F}" destId="{A058694D-3F7E-4118-AF92-13151D18E959}" srcOrd="1" destOrd="0" presId="urn:microsoft.com/office/officeart/2005/8/layout/cycle2"/>
    <dgm:cxn modelId="{F4BC7821-AFDA-4AD2-8383-BC5CFC0ED94D}" type="presOf" srcId="{FEC8838F-746A-4DAC-97D2-09F82ED18618}" destId="{B0973088-4C16-42DE-BCBE-80BCEA939999}" srcOrd="0" destOrd="0" presId="urn:microsoft.com/office/officeart/2005/8/layout/cycle2"/>
    <dgm:cxn modelId="{41CAB4FB-E76E-4466-B45B-047AAB31D700}" type="presOf" srcId="{3B37262A-BD20-45B5-85AF-657311E25FCE}" destId="{09ACD319-07BC-4A47-B2BF-CFB343DAA9CB}" srcOrd="1" destOrd="0" presId="urn:microsoft.com/office/officeart/2005/8/layout/cycle2"/>
    <dgm:cxn modelId="{A4F2CDAB-6178-40A4-9043-9DF9CBEC06C6}" type="presParOf" srcId="{D8EF4ACD-63F7-4A23-AD46-7A65D67B92AE}" destId="{FF93E74C-35F0-4A2D-A95F-2859610D800D}" srcOrd="0" destOrd="0" presId="urn:microsoft.com/office/officeart/2005/8/layout/cycle2"/>
    <dgm:cxn modelId="{75D5C4A1-D4EE-4B27-9D63-F03F1AAD56C9}" type="presParOf" srcId="{D8EF4ACD-63F7-4A23-AD46-7A65D67B92AE}" destId="{EB56FCAA-7516-4D16-94F6-C23001A0FEA5}" srcOrd="1" destOrd="0" presId="urn:microsoft.com/office/officeart/2005/8/layout/cycle2"/>
    <dgm:cxn modelId="{6A53119E-097D-4780-A9ED-878DC3CD83BD}" type="presParOf" srcId="{EB56FCAA-7516-4D16-94F6-C23001A0FEA5}" destId="{097D274F-28AB-42E2-8B5C-16CFAF54B256}" srcOrd="0" destOrd="0" presId="urn:microsoft.com/office/officeart/2005/8/layout/cycle2"/>
    <dgm:cxn modelId="{F3E86465-A891-49C3-AB47-7ADBF5729661}" type="presParOf" srcId="{D8EF4ACD-63F7-4A23-AD46-7A65D67B92AE}" destId="{B0973088-4C16-42DE-BCBE-80BCEA939999}" srcOrd="2" destOrd="0" presId="urn:microsoft.com/office/officeart/2005/8/layout/cycle2"/>
    <dgm:cxn modelId="{A96E6F34-8552-4235-92DA-B441143BA66C}" type="presParOf" srcId="{D8EF4ACD-63F7-4A23-AD46-7A65D67B92AE}" destId="{80BB4807-8738-4228-8AEA-D68FE9C8A7A4}" srcOrd="3" destOrd="0" presId="urn:microsoft.com/office/officeart/2005/8/layout/cycle2"/>
    <dgm:cxn modelId="{E3D16877-F349-4624-A8EB-F15D3D1B4B83}" type="presParOf" srcId="{80BB4807-8738-4228-8AEA-D68FE9C8A7A4}" destId="{09ACD319-07BC-4A47-B2BF-CFB343DAA9CB}" srcOrd="0" destOrd="0" presId="urn:microsoft.com/office/officeart/2005/8/layout/cycle2"/>
    <dgm:cxn modelId="{1040295F-41C1-4C02-9358-F7AE9C4C5BC6}" type="presParOf" srcId="{D8EF4ACD-63F7-4A23-AD46-7A65D67B92AE}" destId="{DFB5EF8D-2F93-4618-AF59-D9C741F71B81}" srcOrd="4" destOrd="0" presId="urn:microsoft.com/office/officeart/2005/8/layout/cycle2"/>
    <dgm:cxn modelId="{729D47B5-2425-4B1A-9A3E-52002CAE5D9F}" type="presParOf" srcId="{D8EF4ACD-63F7-4A23-AD46-7A65D67B92AE}" destId="{99F96F52-E0B3-436B-B177-1F5E6EFD7371}" srcOrd="5" destOrd="0" presId="urn:microsoft.com/office/officeart/2005/8/layout/cycle2"/>
    <dgm:cxn modelId="{A5B66D87-E41A-4E4B-B901-488983F0C7F6}" type="presParOf" srcId="{99F96F52-E0B3-436B-B177-1F5E6EFD7371}" destId="{A058694D-3F7E-4118-AF92-13151D18E95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77384-0123-4851-AD0E-6812D8A2E9D5}">
      <dsp:nvSpPr>
        <dsp:cNvPr id="0" name=""/>
        <dsp:cNvSpPr/>
      </dsp:nvSpPr>
      <dsp:spPr>
        <a:xfrm>
          <a:off x="0" y="1047075"/>
          <a:ext cx="8229600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9186C4-47C6-4F1B-B16C-05B648A07256}">
      <dsp:nvSpPr>
        <dsp:cNvPr id="0" name=""/>
        <dsp:cNvSpPr/>
      </dsp:nvSpPr>
      <dsp:spPr>
        <a:xfrm>
          <a:off x="411480" y="28156"/>
          <a:ext cx="5760720" cy="134363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социальный (социальное окружение)</a:t>
          </a:r>
          <a:endParaRPr lang="ru-RU" sz="2000" b="1" kern="1200" dirty="0"/>
        </a:p>
      </dsp:txBody>
      <dsp:txXfrm>
        <a:off x="477071" y="93747"/>
        <a:ext cx="5629538" cy="1212457"/>
      </dsp:txXfrm>
    </dsp:sp>
    <dsp:sp modelId="{76D19BF5-8245-4479-A2ED-BF5E3EB29C75}">
      <dsp:nvSpPr>
        <dsp:cNvPr id="0" name=""/>
        <dsp:cNvSpPr/>
      </dsp:nvSpPr>
      <dsp:spPr>
        <a:xfrm>
          <a:off x="0" y="2712126"/>
          <a:ext cx="8229600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0B0CDA-33EF-4C3A-B5F4-FF605D703932}">
      <dsp:nvSpPr>
        <dsp:cNvPr id="0" name=""/>
        <dsp:cNvSpPr/>
      </dsp:nvSpPr>
      <dsp:spPr>
        <a:xfrm>
          <a:off x="411480" y="1720275"/>
          <a:ext cx="5760720" cy="13165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предметно-пространственный или предметно-развивающий (предметно-пространственное окружение)</a:t>
          </a:r>
          <a:endParaRPr lang="ru-RU" sz="2000" b="1" kern="1200" dirty="0"/>
        </a:p>
      </dsp:txBody>
      <dsp:txXfrm>
        <a:off x="475750" y="1784545"/>
        <a:ext cx="5632180" cy="1188030"/>
      </dsp:txXfrm>
    </dsp:sp>
    <dsp:sp modelId="{0F126EA7-56EF-4679-ABF8-0991DA15D3AE}">
      <dsp:nvSpPr>
        <dsp:cNvPr id="0" name=""/>
        <dsp:cNvSpPr/>
      </dsp:nvSpPr>
      <dsp:spPr>
        <a:xfrm>
          <a:off x="0" y="4294243"/>
          <a:ext cx="8229600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BEB642-F600-476E-87F3-55C78ADDBD52}">
      <dsp:nvSpPr>
        <dsp:cNvPr id="0" name=""/>
        <dsp:cNvSpPr/>
      </dsp:nvSpPr>
      <dsp:spPr>
        <a:xfrm>
          <a:off x="411480" y="3385326"/>
          <a:ext cx="5760720" cy="123363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психо</a:t>
          </a:r>
          <a:r>
            <a:rPr lang="ru-RU" sz="2000" b="1" kern="1200" dirty="0" smtClean="0"/>
            <a:t>-дидактический (используемые педагогом методы и приемы) (</a:t>
          </a:r>
          <a:r>
            <a:rPr lang="ru-RU" sz="2000" b="1" kern="1200" dirty="0" err="1" smtClean="0"/>
            <a:t>В.А.Хуторской</a:t>
          </a:r>
          <a:r>
            <a:rPr lang="ru-RU" sz="2000" b="1" kern="1200" dirty="0" smtClean="0"/>
            <a:t>)</a:t>
          </a:r>
          <a:endParaRPr lang="ru-RU" sz="2000" b="1" kern="1200" dirty="0"/>
        </a:p>
      </dsp:txBody>
      <dsp:txXfrm>
        <a:off x="471701" y="3445547"/>
        <a:ext cx="5640278" cy="11131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02FE4-9B9F-41D7-BBE0-2C51B3CFB442}">
      <dsp:nvSpPr>
        <dsp:cNvPr id="0" name=""/>
        <dsp:cNvSpPr/>
      </dsp:nvSpPr>
      <dsp:spPr>
        <a:xfrm>
          <a:off x="3337452" y="-139574"/>
          <a:ext cx="1584176" cy="116703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интенсивно развивающая</a:t>
          </a:r>
          <a:endParaRPr lang="ru-RU" sz="1400" b="1" kern="1200" dirty="0"/>
        </a:p>
      </dsp:txBody>
      <dsp:txXfrm>
        <a:off x="3394422" y="-82604"/>
        <a:ext cx="1470236" cy="1053096"/>
      </dsp:txXfrm>
    </dsp:sp>
    <dsp:sp modelId="{E5F8837F-20F8-485B-8F10-8A6462B9429F}">
      <dsp:nvSpPr>
        <dsp:cNvPr id="0" name=""/>
        <dsp:cNvSpPr/>
      </dsp:nvSpPr>
      <dsp:spPr>
        <a:xfrm>
          <a:off x="2892287" y="589872"/>
          <a:ext cx="4328765" cy="4328765"/>
        </a:xfrm>
        <a:custGeom>
          <a:avLst/>
          <a:gdLst/>
          <a:ahLst/>
          <a:cxnLst/>
          <a:rect l="0" t="0" r="0" b="0"/>
          <a:pathLst>
            <a:path>
              <a:moveTo>
                <a:pt x="2199669" y="287"/>
              </a:moveTo>
              <a:arcTo wR="2164382" hR="2164382" stAng="16256049" swAng="820931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FC037-D0D4-442A-9F4F-399E5BF3D5CE}">
      <dsp:nvSpPr>
        <dsp:cNvPr id="0" name=""/>
        <dsp:cNvSpPr/>
      </dsp:nvSpPr>
      <dsp:spPr>
        <a:xfrm>
          <a:off x="5374945" y="709366"/>
          <a:ext cx="1800214" cy="120528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реализация принципа деятельности</a:t>
          </a:r>
          <a:endParaRPr lang="ru-RU" sz="1400" b="1" kern="1200" dirty="0"/>
        </a:p>
      </dsp:txBody>
      <dsp:txXfrm>
        <a:off x="5433782" y="768203"/>
        <a:ext cx="1682540" cy="1087611"/>
      </dsp:txXfrm>
    </dsp:sp>
    <dsp:sp modelId="{16287AC6-6B55-46BE-AAFC-0434405A02BD}">
      <dsp:nvSpPr>
        <dsp:cNvPr id="0" name=""/>
        <dsp:cNvSpPr/>
      </dsp:nvSpPr>
      <dsp:spPr>
        <a:xfrm>
          <a:off x="2465026" y="770273"/>
          <a:ext cx="4328765" cy="4328765"/>
        </a:xfrm>
        <a:custGeom>
          <a:avLst/>
          <a:gdLst/>
          <a:ahLst/>
          <a:cxnLst/>
          <a:rect l="0" t="0" r="0" b="0"/>
          <a:pathLst>
            <a:path>
              <a:moveTo>
                <a:pt x="4132928" y="1264726"/>
              </a:moveTo>
              <a:arcTo wR="2164382" hR="2164382" stAng="20126331" swAng="644311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D0F42-18D6-4B35-A3D1-DDC9FE2F35D9}">
      <dsp:nvSpPr>
        <dsp:cNvPr id="0" name=""/>
        <dsp:cNvSpPr/>
      </dsp:nvSpPr>
      <dsp:spPr>
        <a:xfrm>
          <a:off x="5806992" y="2548880"/>
          <a:ext cx="1828440" cy="10167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развитие ребенка, его интересы и потребности</a:t>
          </a:r>
          <a:endParaRPr lang="ru-RU" sz="1400" b="1" kern="1200" dirty="0"/>
        </a:p>
      </dsp:txBody>
      <dsp:txXfrm>
        <a:off x="5856625" y="2598513"/>
        <a:ext cx="1729174" cy="917473"/>
      </dsp:txXfrm>
    </dsp:sp>
    <dsp:sp modelId="{F99164E9-0F28-47DF-B55F-CE8BA0E099B4}">
      <dsp:nvSpPr>
        <dsp:cNvPr id="0" name=""/>
        <dsp:cNvSpPr/>
      </dsp:nvSpPr>
      <dsp:spPr>
        <a:xfrm>
          <a:off x="2734901" y="36791"/>
          <a:ext cx="4328765" cy="4328765"/>
        </a:xfrm>
        <a:custGeom>
          <a:avLst/>
          <a:gdLst/>
          <a:ahLst/>
          <a:cxnLst/>
          <a:rect l="0" t="0" r="0" b="0"/>
          <a:pathLst>
            <a:path>
              <a:moveTo>
                <a:pt x="3744956" y="3643010"/>
              </a:moveTo>
              <a:arcTo wR="2164382" hR="2164382" stAng="2585481" swAng="728222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5239EF-0858-4F84-87F1-600A4768F9E8}">
      <dsp:nvSpPr>
        <dsp:cNvPr id="0" name=""/>
        <dsp:cNvSpPr/>
      </dsp:nvSpPr>
      <dsp:spPr>
        <a:xfrm>
          <a:off x="4331368" y="4061055"/>
          <a:ext cx="2411722" cy="91601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побуждение к взаимодействию</a:t>
          </a:r>
          <a:endParaRPr lang="ru-RU" sz="1400" b="1" kern="1200" dirty="0"/>
        </a:p>
      </dsp:txBody>
      <dsp:txXfrm>
        <a:off x="4376084" y="4105771"/>
        <a:ext cx="2322290" cy="826581"/>
      </dsp:txXfrm>
    </dsp:sp>
    <dsp:sp modelId="{5E10FD25-E97F-401E-A2FE-C8E2F0B66068}">
      <dsp:nvSpPr>
        <dsp:cNvPr id="0" name=""/>
        <dsp:cNvSpPr/>
      </dsp:nvSpPr>
      <dsp:spPr>
        <a:xfrm>
          <a:off x="1763762" y="682144"/>
          <a:ext cx="4328765" cy="4328765"/>
        </a:xfrm>
        <a:custGeom>
          <a:avLst/>
          <a:gdLst/>
          <a:ahLst/>
          <a:cxnLst/>
          <a:rect l="0" t="0" r="0" b="0"/>
          <a:pathLst>
            <a:path>
              <a:moveTo>
                <a:pt x="2377262" y="4318271"/>
              </a:moveTo>
              <a:arcTo wR="2164382" hR="2164382" stAng="5061330" swAng="929492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BE5AC9-4E1E-4501-A942-09AC8BA11610}">
      <dsp:nvSpPr>
        <dsp:cNvPr id="0" name=""/>
        <dsp:cNvSpPr/>
      </dsp:nvSpPr>
      <dsp:spPr>
        <a:xfrm>
          <a:off x="1630525" y="4178984"/>
          <a:ext cx="2031416" cy="75876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поло-ролевая специфика</a:t>
          </a:r>
          <a:endParaRPr lang="ru-RU" sz="1400" b="1" i="1" kern="1200" dirty="0"/>
        </a:p>
      </dsp:txBody>
      <dsp:txXfrm>
        <a:off x="1667565" y="4216024"/>
        <a:ext cx="1957336" cy="684686"/>
      </dsp:txXfrm>
    </dsp:sp>
    <dsp:sp modelId="{AED202AD-AE5E-42D4-A843-A91141EC3F44}">
      <dsp:nvSpPr>
        <dsp:cNvPr id="0" name=""/>
        <dsp:cNvSpPr/>
      </dsp:nvSpPr>
      <dsp:spPr>
        <a:xfrm>
          <a:off x="1114839" y="111055"/>
          <a:ext cx="4328765" cy="4328765"/>
        </a:xfrm>
        <a:custGeom>
          <a:avLst/>
          <a:gdLst/>
          <a:ahLst/>
          <a:cxnLst/>
          <a:rect l="0" t="0" r="0" b="0"/>
          <a:pathLst>
            <a:path>
              <a:moveTo>
                <a:pt x="1009422" y="3994852"/>
              </a:moveTo>
              <a:arcTo wR="2164382" hR="2164382" stAng="7335027" swAng="694999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E6898-63DB-4E2E-9B93-DC64D643E1C6}">
      <dsp:nvSpPr>
        <dsp:cNvPr id="0" name=""/>
        <dsp:cNvSpPr/>
      </dsp:nvSpPr>
      <dsp:spPr>
        <a:xfrm>
          <a:off x="550406" y="2620886"/>
          <a:ext cx="1887403" cy="111219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учет двигательной активности</a:t>
          </a:r>
          <a:r>
            <a:rPr lang="ru-RU" sz="1400" b="1" kern="1200" dirty="0" smtClean="0"/>
            <a:t> </a:t>
          </a:r>
          <a:endParaRPr lang="ru-RU" sz="1400" b="1" kern="1200" dirty="0"/>
        </a:p>
      </dsp:txBody>
      <dsp:txXfrm>
        <a:off x="604699" y="2675179"/>
        <a:ext cx="1778817" cy="1003606"/>
      </dsp:txXfrm>
    </dsp:sp>
    <dsp:sp modelId="{508D42A0-0F97-486C-BF24-B23DCD648A88}">
      <dsp:nvSpPr>
        <dsp:cNvPr id="0" name=""/>
        <dsp:cNvSpPr/>
      </dsp:nvSpPr>
      <dsp:spPr>
        <a:xfrm>
          <a:off x="1420256" y="695429"/>
          <a:ext cx="4328765" cy="4328765"/>
        </a:xfrm>
        <a:custGeom>
          <a:avLst/>
          <a:gdLst/>
          <a:ahLst/>
          <a:cxnLst/>
          <a:rect l="0" t="0" r="0" b="0"/>
          <a:pathLst>
            <a:path>
              <a:moveTo>
                <a:pt x="41203" y="1744070"/>
              </a:moveTo>
              <a:arcTo wR="2164382" hR="2164382" stAng="11471862" swAng="885939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D7B07A-7195-4AA1-AA4B-5F6F0C125CA3}">
      <dsp:nvSpPr>
        <dsp:cNvPr id="0" name=""/>
        <dsp:cNvSpPr/>
      </dsp:nvSpPr>
      <dsp:spPr>
        <a:xfrm>
          <a:off x="1054448" y="637356"/>
          <a:ext cx="1901702" cy="111344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уровень современного мира</a:t>
          </a:r>
          <a:endParaRPr lang="ru-RU" sz="1400" b="1" kern="1200" dirty="0"/>
        </a:p>
      </dsp:txBody>
      <dsp:txXfrm>
        <a:off x="1108802" y="691710"/>
        <a:ext cx="1792994" cy="1004736"/>
      </dsp:txXfrm>
    </dsp:sp>
    <dsp:sp modelId="{583EA2E8-ED56-4086-8138-A6681839C49F}">
      <dsp:nvSpPr>
        <dsp:cNvPr id="0" name=""/>
        <dsp:cNvSpPr/>
      </dsp:nvSpPr>
      <dsp:spPr>
        <a:xfrm>
          <a:off x="869314" y="572668"/>
          <a:ext cx="4328765" cy="4328765"/>
        </a:xfrm>
        <a:custGeom>
          <a:avLst/>
          <a:gdLst/>
          <a:ahLst/>
          <a:cxnLst/>
          <a:rect l="0" t="0" r="0" b="0"/>
          <a:pathLst>
            <a:path>
              <a:moveTo>
                <a:pt x="1801626" y="30616"/>
              </a:moveTo>
              <a:arcTo wR="2164382" hR="2164382" stAng="15621092" swAng="799280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02FE4-9B9F-41D7-BBE0-2C51B3CFB442}">
      <dsp:nvSpPr>
        <dsp:cNvPr id="0" name=""/>
        <dsp:cNvSpPr/>
      </dsp:nvSpPr>
      <dsp:spPr>
        <a:xfrm>
          <a:off x="909185" y="1365877"/>
          <a:ext cx="2982072" cy="158872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легкие конструкции</a:t>
          </a:r>
          <a:endParaRPr lang="ru-RU" sz="2000" b="1" kern="1200" dirty="0"/>
        </a:p>
      </dsp:txBody>
      <dsp:txXfrm>
        <a:off x="986740" y="1443432"/>
        <a:ext cx="2826962" cy="1433614"/>
      </dsp:txXfrm>
    </dsp:sp>
    <dsp:sp modelId="{E5F8837F-20F8-485B-8F10-8A6462B9429F}">
      <dsp:nvSpPr>
        <dsp:cNvPr id="0" name=""/>
        <dsp:cNvSpPr/>
      </dsp:nvSpPr>
      <dsp:spPr>
        <a:xfrm>
          <a:off x="2502576" y="135595"/>
          <a:ext cx="3548293" cy="3548293"/>
        </a:xfrm>
        <a:custGeom>
          <a:avLst/>
          <a:gdLst/>
          <a:ahLst/>
          <a:cxnLst/>
          <a:rect l="0" t="0" r="0" b="0"/>
          <a:pathLst>
            <a:path>
              <a:moveTo>
                <a:pt x="410984" y="638635"/>
              </a:moveTo>
              <a:arcTo wR="1774146" hR="1774146" stAng="13187653" swAng="615361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FC037-D0D4-442A-9F4F-399E5BF3D5CE}">
      <dsp:nvSpPr>
        <dsp:cNvPr id="0" name=""/>
        <dsp:cNvSpPr/>
      </dsp:nvSpPr>
      <dsp:spPr>
        <a:xfrm>
          <a:off x="4754556" y="1429572"/>
          <a:ext cx="2743800" cy="142310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высота мебели меняется</a:t>
          </a:r>
          <a:r>
            <a:rPr lang="ru-RU" sz="1800" b="1" kern="1200" dirty="0" smtClean="0"/>
            <a:t> </a:t>
          </a:r>
          <a:endParaRPr lang="ru-RU" sz="1800" b="1" kern="1200" dirty="0"/>
        </a:p>
      </dsp:txBody>
      <dsp:txXfrm>
        <a:off x="4824026" y="1499042"/>
        <a:ext cx="2604860" cy="1284166"/>
      </dsp:txXfrm>
    </dsp:sp>
    <dsp:sp modelId="{16287AC6-6B55-46BE-AAFC-0434405A02BD}">
      <dsp:nvSpPr>
        <dsp:cNvPr id="0" name=""/>
        <dsp:cNvSpPr/>
      </dsp:nvSpPr>
      <dsp:spPr>
        <a:xfrm>
          <a:off x="2505177" y="644735"/>
          <a:ext cx="3548293" cy="3548293"/>
        </a:xfrm>
        <a:custGeom>
          <a:avLst/>
          <a:gdLst/>
          <a:ahLst/>
          <a:cxnLst/>
          <a:rect l="0" t="0" r="0" b="0"/>
          <a:pathLst>
            <a:path>
              <a:moveTo>
                <a:pt x="3205843" y="2821925"/>
              </a:moveTo>
              <a:arcTo wR="1774146" hR="1774146" stAng="2171898" swAng="625085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02FE4-9B9F-41D7-BBE0-2C51B3CFB442}">
      <dsp:nvSpPr>
        <dsp:cNvPr id="0" name=""/>
        <dsp:cNvSpPr/>
      </dsp:nvSpPr>
      <dsp:spPr>
        <a:xfrm>
          <a:off x="3112841" y="89120"/>
          <a:ext cx="2076268" cy="110614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открывать множество возможностей</a:t>
          </a:r>
          <a:endParaRPr lang="ru-RU" sz="1800" b="1" i="1" kern="1200" dirty="0"/>
        </a:p>
      </dsp:txBody>
      <dsp:txXfrm>
        <a:off x="3166839" y="143118"/>
        <a:ext cx="1968272" cy="998153"/>
      </dsp:txXfrm>
    </dsp:sp>
    <dsp:sp modelId="{E5F8837F-20F8-485B-8F10-8A6462B9429F}">
      <dsp:nvSpPr>
        <dsp:cNvPr id="0" name=""/>
        <dsp:cNvSpPr/>
      </dsp:nvSpPr>
      <dsp:spPr>
        <a:xfrm>
          <a:off x="2507199" y="795376"/>
          <a:ext cx="3876896" cy="3876896"/>
        </a:xfrm>
        <a:custGeom>
          <a:avLst/>
          <a:gdLst/>
          <a:ahLst/>
          <a:cxnLst/>
          <a:rect l="0" t="0" r="0" b="0"/>
          <a:pathLst>
            <a:path>
              <a:moveTo>
                <a:pt x="3071790" y="365833"/>
              </a:moveTo>
              <a:arcTo wR="1938448" hR="1938448" stAng="18346758" swAng="2642572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FC037-D0D4-442A-9F4F-399E5BF3D5CE}">
      <dsp:nvSpPr>
        <dsp:cNvPr id="0" name=""/>
        <dsp:cNvSpPr/>
      </dsp:nvSpPr>
      <dsp:spPr>
        <a:xfrm>
          <a:off x="5122911" y="2836920"/>
          <a:ext cx="2093524" cy="145225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различное модульное оборудование</a:t>
          </a:r>
          <a:endParaRPr lang="ru-RU" sz="1800" b="1" kern="1200" dirty="0"/>
        </a:p>
      </dsp:txBody>
      <dsp:txXfrm>
        <a:off x="5193804" y="2907813"/>
        <a:ext cx="1951738" cy="1310471"/>
      </dsp:txXfrm>
    </dsp:sp>
    <dsp:sp modelId="{16287AC6-6B55-46BE-AAFC-0434405A02BD}">
      <dsp:nvSpPr>
        <dsp:cNvPr id="0" name=""/>
        <dsp:cNvSpPr/>
      </dsp:nvSpPr>
      <dsp:spPr>
        <a:xfrm>
          <a:off x="2479542" y="820079"/>
          <a:ext cx="3876896" cy="3876896"/>
        </a:xfrm>
        <a:custGeom>
          <a:avLst/>
          <a:gdLst/>
          <a:ahLst/>
          <a:cxnLst/>
          <a:rect l="0" t="0" r="0" b="0"/>
          <a:pathLst>
            <a:path>
              <a:moveTo>
                <a:pt x="2717520" y="3713449"/>
              </a:moveTo>
              <a:arcTo wR="1938448" hR="1938448" stAng="3978160" swAng="2877816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0AFDD6-34B1-4878-8894-33CB0739420B}">
      <dsp:nvSpPr>
        <dsp:cNvPr id="0" name=""/>
        <dsp:cNvSpPr/>
      </dsp:nvSpPr>
      <dsp:spPr>
        <a:xfrm>
          <a:off x="1353116" y="2822444"/>
          <a:ext cx="2238226" cy="145484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оформление лестничных маршей, рекреаций</a:t>
          </a:r>
          <a:endParaRPr lang="ru-RU" sz="1800" b="1" i="1" kern="1200" dirty="0"/>
        </a:p>
      </dsp:txBody>
      <dsp:txXfrm>
        <a:off x="1424136" y="2893464"/>
        <a:ext cx="2096186" cy="1312807"/>
      </dsp:txXfrm>
    </dsp:sp>
    <dsp:sp modelId="{12CF2B78-0D23-4887-B4EF-AD4F51A8741A}">
      <dsp:nvSpPr>
        <dsp:cNvPr id="0" name=""/>
        <dsp:cNvSpPr/>
      </dsp:nvSpPr>
      <dsp:spPr>
        <a:xfrm>
          <a:off x="2212526" y="642195"/>
          <a:ext cx="3876896" cy="3876896"/>
        </a:xfrm>
        <a:custGeom>
          <a:avLst/>
          <a:gdLst/>
          <a:ahLst/>
          <a:cxnLst/>
          <a:rect l="0" t="0" r="0" b="0"/>
          <a:pathLst>
            <a:path>
              <a:moveTo>
                <a:pt x="7710" y="1765729"/>
              </a:moveTo>
              <a:arcTo wR="1938448" hR="1938448" stAng="11106716" swAng="2413757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02FE4-9B9F-41D7-BBE0-2C51B3CFB442}">
      <dsp:nvSpPr>
        <dsp:cNvPr id="0" name=""/>
        <dsp:cNvSpPr/>
      </dsp:nvSpPr>
      <dsp:spPr>
        <a:xfrm>
          <a:off x="3074823" y="100607"/>
          <a:ext cx="1971540" cy="79138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Предметы, отражающие быт региона</a:t>
          </a:r>
          <a:endParaRPr lang="ru-RU" sz="1400" b="1" i="1" kern="1200" dirty="0"/>
        </a:p>
      </dsp:txBody>
      <dsp:txXfrm>
        <a:off x="3113455" y="139239"/>
        <a:ext cx="1894276" cy="714119"/>
      </dsp:txXfrm>
    </dsp:sp>
    <dsp:sp modelId="{E5F8837F-20F8-485B-8F10-8A6462B9429F}">
      <dsp:nvSpPr>
        <dsp:cNvPr id="0" name=""/>
        <dsp:cNvSpPr/>
      </dsp:nvSpPr>
      <dsp:spPr>
        <a:xfrm>
          <a:off x="2376183" y="678977"/>
          <a:ext cx="4157785" cy="4157785"/>
        </a:xfrm>
        <a:custGeom>
          <a:avLst/>
          <a:gdLst/>
          <a:ahLst/>
          <a:cxnLst/>
          <a:rect l="0" t="0" r="0" b="0"/>
          <a:pathLst>
            <a:path>
              <a:moveTo>
                <a:pt x="2880106" y="160598"/>
              </a:moveTo>
              <a:arcTo wR="2078892" hR="2078892" stAng="17560130" swAng="112881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FC037-D0D4-442A-9F4F-399E5BF3D5CE}">
      <dsp:nvSpPr>
        <dsp:cNvPr id="0" name=""/>
        <dsp:cNvSpPr/>
      </dsp:nvSpPr>
      <dsp:spPr>
        <a:xfrm>
          <a:off x="4835696" y="1356788"/>
          <a:ext cx="2740684" cy="93596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Соответствовать ООП</a:t>
          </a:r>
          <a:endParaRPr lang="ru-RU" sz="1400" b="1" kern="1200" dirty="0"/>
        </a:p>
      </dsp:txBody>
      <dsp:txXfrm>
        <a:off x="4881386" y="1402478"/>
        <a:ext cx="2649304" cy="844588"/>
      </dsp:txXfrm>
    </dsp:sp>
    <dsp:sp modelId="{16287AC6-6B55-46BE-AAFC-0434405A02BD}">
      <dsp:nvSpPr>
        <dsp:cNvPr id="0" name=""/>
        <dsp:cNvSpPr/>
      </dsp:nvSpPr>
      <dsp:spPr>
        <a:xfrm>
          <a:off x="2257807" y="875890"/>
          <a:ext cx="4157785" cy="4157785"/>
        </a:xfrm>
        <a:custGeom>
          <a:avLst/>
          <a:gdLst/>
          <a:ahLst/>
          <a:cxnLst/>
          <a:rect l="0" t="0" r="0" b="0"/>
          <a:pathLst>
            <a:path>
              <a:moveTo>
                <a:pt x="4106301" y="1619102"/>
              </a:moveTo>
              <a:arcTo wR="2078892" hR="2078892" stAng="20833332" swAng="106151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0AFDD6-34B1-4878-8894-33CB0739420B}">
      <dsp:nvSpPr>
        <dsp:cNvPr id="0" name=""/>
        <dsp:cNvSpPr/>
      </dsp:nvSpPr>
      <dsp:spPr>
        <a:xfrm>
          <a:off x="4678145" y="3340964"/>
          <a:ext cx="2920624" cy="101666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Каждое образовательное учреждение уникально</a:t>
          </a:r>
          <a:endParaRPr lang="ru-RU" sz="1600" b="1" i="1" kern="1200" dirty="0"/>
        </a:p>
      </dsp:txBody>
      <dsp:txXfrm>
        <a:off x="4727775" y="3390594"/>
        <a:ext cx="2821364" cy="917406"/>
      </dsp:txXfrm>
    </dsp:sp>
    <dsp:sp modelId="{12CF2B78-0D23-4887-B4EF-AD4F51A8741A}">
      <dsp:nvSpPr>
        <dsp:cNvPr id="0" name=""/>
        <dsp:cNvSpPr/>
      </dsp:nvSpPr>
      <dsp:spPr>
        <a:xfrm>
          <a:off x="2109420" y="872293"/>
          <a:ext cx="4157785" cy="4157785"/>
        </a:xfrm>
        <a:custGeom>
          <a:avLst/>
          <a:gdLst/>
          <a:ahLst/>
          <a:cxnLst/>
          <a:rect l="0" t="0" r="0" b="0"/>
          <a:pathLst>
            <a:path>
              <a:moveTo>
                <a:pt x="3139418" y="3866930"/>
              </a:moveTo>
              <a:arcTo wR="2078892" hR="2078892" stAng="3559611" swAng="362605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954F7B-EDE1-4161-8268-B41BCF6D06CC}">
      <dsp:nvSpPr>
        <dsp:cNvPr id="0" name=""/>
        <dsp:cNvSpPr/>
      </dsp:nvSpPr>
      <dsp:spPr>
        <a:xfrm>
          <a:off x="861739" y="3340963"/>
          <a:ext cx="2613476" cy="10408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/>
            <a:t>Развивающая среда каждой группы разнообразна</a:t>
          </a:r>
          <a:endParaRPr lang="ru-RU" sz="1500" b="1" kern="1200" dirty="0"/>
        </a:p>
      </dsp:txBody>
      <dsp:txXfrm>
        <a:off x="912549" y="3391773"/>
        <a:ext cx="2511856" cy="939235"/>
      </dsp:txXfrm>
    </dsp:sp>
    <dsp:sp modelId="{C2AB5241-FE82-4A80-8FE9-C0167D462B21}">
      <dsp:nvSpPr>
        <dsp:cNvPr id="0" name=""/>
        <dsp:cNvSpPr/>
      </dsp:nvSpPr>
      <dsp:spPr>
        <a:xfrm>
          <a:off x="1868206" y="943546"/>
          <a:ext cx="4157785" cy="4157785"/>
        </a:xfrm>
        <a:custGeom>
          <a:avLst/>
          <a:gdLst/>
          <a:ahLst/>
          <a:cxnLst/>
          <a:rect l="0" t="0" r="0" b="0"/>
          <a:pathLst>
            <a:path>
              <a:moveTo>
                <a:pt x="4366" y="2213565"/>
              </a:moveTo>
              <a:arcTo wR="2078892" hR="2078892" stAng="10577143" swAng="93076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5F1DCC-B126-40FB-B18A-FA7B69C0EE21}">
      <dsp:nvSpPr>
        <dsp:cNvPr id="0" name=""/>
        <dsp:cNvSpPr/>
      </dsp:nvSpPr>
      <dsp:spPr>
        <a:xfrm>
          <a:off x="848840" y="1377325"/>
          <a:ext cx="2414576" cy="10408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/>
            <a:t>Работа по комплексно-тематическому принципу</a:t>
          </a:r>
          <a:endParaRPr lang="ru-RU" sz="1500" b="1" kern="1200" dirty="0"/>
        </a:p>
      </dsp:txBody>
      <dsp:txXfrm>
        <a:off x="899650" y="1428135"/>
        <a:ext cx="2312956" cy="939235"/>
      </dsp:txXfrm>
    </dsp:sp>
    <dsp:sp modelId="{7F32961F-D780-435B-987F-0F697382D83F}">
      <dsp:nvSpPr>
        <dsp:cNvPr id="0" name=""/>
        <dsp:cNvSpPr/>
      </dsp:nvSpPr>
      <dsp:spPr>
        <a:xfrm>
          <a:off x="1911657" y="522204"/>
          <a:ext cx="4157785" cy="4157785"/>
        </a:xfrm>
        <a:custGeom>
          <a:avLst/>
          <a:gdLst/>
          <a:ahLst/>
          <a:cxnLst/>
          <a:rect l="0" t="0" r="0" b="0"/>
          <a:pathLst>
            <a:path>
              <a:moveTo>
                <a:pt x="523541" y="699517"/>
              </a:moveTo>
              <a:arcTo wR="2078892" hR="2078892" stAng="13294108" swAng="100742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02FE4-9B9F-41D7-BBE0-2C51B3CFB442}">
      <dsp:nvSpPr>
        <dsp:cNvPr id="0" name=""/>
        <dsp:cNvSpPr/>
      </dsp:nvSpPr>
      <dsp:spPr>
        <a:xfrm>
          <a:off x="3003003" y="-130029"/>
          <a:ext cx="2272912" cy="9221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приблизить условия дошкольного учреждения к домашним</a:t>
          </a:r>
          <a:r>
            <a:rPr lang="ru-RU" sz="1400" b="1" kern="1200" dirty="0" smtClean="0"/>
            <a:t> </a:t>
          </a:r>
          <a:endParaRPr lang="ru-RU" sz="1400" b="1" i="1" kern="1200" dirty="0"/>
        </a:p>
      </dsp:txBody>
      <dsp:txXfrm>
        <a:off x="3048018" y="-85014"/>
        <a:ext cx="2182882" cy="832102"/>
      </dsp:txXfrm>
    </dsp:sp>
    <dsp:sp modelId="{E5F8837F-20F8-485B-8F10-8A6462B9429F}">
      <dsp:nvSpPr>
        <dsp:cNvPr id="0" name=""/>
        <dsp:cNvSpPr/>
      </dsp:nvSpPr>
      <dsp:spPr>
        <a:xfrm>
          <a:off x="3423801" y="609534"/>
          <a:ext cx="4353307" cy="4353307"/>
        </a:xfrm>
        <a:custGeom>
          <a:avLst/>
          <a:gdLst/>
          <a:ahLst/>
          <a:cxnLst/>
          <a:rect l="0" t="0" r="0" b="0"/>
          <a:pathLst>
            <a:path>
              <a:moveTo>
                <a:pt x="2033133" y="4736"/>
              </a:moveTo>
              <a:arcTo wR="2176653" hR="2176653" stAng="15973164" swAng="873656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FC037-D0D4-442A-9F4F-399E5BF3D5CE}">
      <dsp:nvSpPr>
        <dsp:cNvPr id="0" name=""/>
        <dsp:cNvSpPr/>
      </dsp:nvSpPr>
      <dsp:spPr>
        <a:xfrm>
          <a:off x="5379258" y="689456"/>
          <a:ext cx="2224901" cy="82639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каждый мог найти место, удобное для занятий</a:t>
          </a:r>
          <a:r>
            <a:rPr lang="ru-RU" sz="1400" b="1" kern="1200" dirty="0" smtClean="0"/>
            <a:t> </a:t>
          </a:r>
          <a:endParaRPr lang="ru-RU" sz="1400" b="1" kern="1200" dirty="0"/>
        </a:p>
      </dsp:txBody>
      <dsp:txXfrm>
        <a:off x="5419599" y="729797"/>
        <a:ext cx="2144219" cy="745712"/>
      </dsp:txXfrm>
    </dsp:sp>
    <dsp:sp modelId="{16287AC6-6B55-46BE-AAFC-0434405A02BD}">
      <dsp:nvSpPr>
        <dsp:cNvPr id="0" name=""/>
        <dsp:cNvSpPr/>
      </dsp:nvSpPr>
      <dsp:spPr>
        <a:xfrm>
          <a:off x="3580933" y="1303246"/>
          <a:ext cx="4353307" cy="4353307"/>
        </a:xfrm>
        <a:custGeom>
          <a:avLst/>
          <a:gdLst/>
          <a:ahLst/>
          <a:cxnLst/>
          <a:rect l="0" t="0" r="0" b="0"/>
          <a:pathLst>
            <a:path>
              <a:moveTo>
                <a:pt x="3272668" y="296075"/>
              </a:moveTo>
              <a:arcTo wR="2176653" hR="2176653" stAng="18014037" swAng="855942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0AFDD6-34B1-4878-8894-33CB0739420B}">
      <dsp:nvSpPr>
        <dsp:cNvPr id="0" name=""/>
        <dsp:cNvSpPr/>
      </dsp:nvSpPr>
      <dsp:spPr>
        <a:xfrm>
          <a:off x="6643143" y="2057598"/>
          <a:ext cx="1586456" cy="86622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уголки уединения</a:t>
          </a:r>
          <a:endParaRPr lang="ru-RU" sz="1400" b="1" i="1" kern="1200" dirty="0"/>
        </a:p>
      </dsp:txBody>
      <dsp:txXfrm>
        <a:off x="6685429" y="2099884"/>
        <a:ext cx="1501884" cy="781654"/>
      </dsp:txXfrm>
    </dsp:sp>
    <dsp:sp modelId="{12CF2B78-0D23-4887-B4EF-AD4F51A8741A}">
      <dsp:nvSpPr>
        <dsp:cNvPr id="0" name=""/>
        <dsp:cNvSpPr/>
      </dsp:nvSpPr>
      <dsp:spPr>
        <a:xfrm>
          <a:off x="3530615" y="-608982"/>
          <a:ext cx="4353307" cy="4353307"/>
        </a:xfrm>
        <a:custGeom>
          <a:avLst/>
          <a:gdLst/>
          <a:ahLst/>
          <a:cxnLst/>
          <a:rect l="0" t="0" r="0" b="0"/>
          <a:pathLst>
            <a:path>
              <a:moveTo>
                <a:pt x="3798088" y="3628814"/>
              </a:moveTo>
              <a:arcTo wR="2176653" hR="2176653" stAng="2510861" swAng="599067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954F7B-EDE1-4161-8268-B41BCF6D06CC}">
      <dsp:nvSpPr>
        <dsp:cNvPr id="0" name=""/>
        <dsp:cNvSpPr/>
      </dsp:nvSpPr>
      <dsp:spPr>
        <a:xfrm>
          <a:off x="5595287" y="3353747"/>
          <a:ext cx="2480268" cy="62973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учет возрастных особенностей  детей</a:t>
          </a:r>
          <a:endParaRPr lang="ru-RU" sz="1400" b="1" i="1" kern="1200" dirty="0"/>
        </a:p>
      </dsp:txBody>
      <dsp:txXfrm>
        <a:off x="5626028" y="3384488"/>
        <a:ext cx="2418786" cy="568249"/>
      </dsp:txXfrm>
    </dsp:sp>
    <dsp:sp modelId="{C2AB5241-FE82-4A80-8FE9-C0167D462B21}">
      <dsp:nvSpPr>
        <dsp:cNvPr id="0" name=""/>
        <dsp:cNvSpPr/>
      </dsp:nvSpPr>
      <dsp:spPr>
        <a:xfrm>
          <a:off x="3213229" y="50020"/>
          <a:ext cx="4353307" cy="4353307"/>
        </a:xfrm>
        <a:custGeom>
          <a:avLst/>
          <a:gdLst/>
          <a:ahLst/>
          <a:cxnLst/>
          <a:rect l="0" t="0" r="0" b="0"/>
          <a:pathLst>
            <a:path>
              <a:moveTo>
                <a:pt x="3247993" y="4071396"/>
              </a:moveTo>
              <a:arcTo wR="2176653" hR="2176653" stAng="3630899" swAng="1235831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5F1DCC-B126-40FB-B18A-FA7B69C0EE21}">
      <dsp:nvSpPr>
        <dsp:cNvPr id="0" name=""/>
        <dsp:cNvSpPr/>
      </dsp:nvSpPr>
      <dsp:spPr>
        <a:xfrm>
          <a:off x="4396953" y="4401741"/>
          <a:ext cx="1270348" cy="47505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принцип интеграции</a:t>
          </a:r>
          <a:r>
            <a:rPr lang="ru-RU" sz="1400" b="1" kern="1200" dirty="0" smtClean="0"/>
            <a:t> </a:t>
          </a:r>
          <a:endParaRPr lang="ru-RU" sz="1400" b="1" kern="1200" dirty="0"/>
        </a:p>
      </dsp:txBody>
      <dsp:txXfrm>
        <a:off x="4420143" y="4424931"/>
        <a:ext cx="1223968" cy="428678"/>
      </dsp:txXfrm>
    </dsp:sp>
    <dsp:sp modelId="{7F32961F-D780-435B-987F-0F697382D83F}">
      <dsp:nvSpPr>
        <dsp:cNvPr id="0" name=""/>
        <dsp:cNvSpPr/>
      </dsp:nvSpPr>
      <dsp:spPr>
        <a:xfrm>
          <a:off x="1268126" y="662339"/>
          <a:ext cx="4353307" cy="4353307"/>
        </a:xfrm>
        <a:custGeom>
          <a:avLst/>
          <a:gdLst/>
          <a:ahLst/>
          <a:cxnLst/>
          <a:rect l="0" t="0" r="0" b="0"/>
          <a:pathLst>
            <a:path>
              <a:moveTo>
                <a:pt x="2985257" y="4197539"/>
              </a:moveTo>
              <a:arcTo wR="2176653" hR="2176653" stAng="4091550" swAng="750887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0956C-A29C-49DB-B94E-736DE8811CF5}">
      <dsp:nvSpPr>
        <dsp:cNvPr id="0" name=""/>
        <dsp:cNvSpPr/>
      </dsp:nvSpPr>
      <dsp:spPr>
        <a:xfrm>
          <a:off x="1954559" y="4361859"/>
          <a:ext cx="1753997" cy="64496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обустройство участка</a:t>
          </a:r>
          <a:r>
            <a:rPr lang="ru-RU" sz="1400" b="1" kern="1200" dirty="0" smtClean="0"/>
            <a:t> </a:t>
          </a:r>
          <a:endParaRPr lang="ru-RU" sz="1400" b="1" kern="1200" dirty="0"/>
        </a:p>
      </dsp:txBody>
      <dsp:txXfrm>
        <a:off x="1986044" y="4393344"/>
        <a:ext cx="1691027" cy="581999"/>
      </dsp:txXfrm>
    </dsp:sp>
    <dsp:sp modelId="{F618044D-D455-47CB-850F-23B22C69B1C4}">
      <dsp:nvSpPr>
        <dsp:cNvPr id="0" name=""/>
        <dsp:cNvSpPr/>
      </dsp:nvSpPr>
      <dsp:spPr>
        <a:xfrm>
          <a:off x="718642" y="63040"/>
          <a:ext cx="4353307" cy="4353307"/>
        </a:xfrm>
        <a:custGeom>
          <a:avLst/>
          <a:gdLst/>
          <a:ahLst/>
          <a:cxnLst/>
          <a:rect l="0" t="0" r="0" b="0"/>
          <a:pathLst>
            <a:path>
              <a:moveTo>
                <a:pt x="1559622" y="4264018"/>
              </a:moveTo>
              <a:arcTo wR="2176653" hR="2176653" stAng="6388070" swAng="656307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0AC27-EB12-4E48-B4BC-AF6F8E961CF9}">
      <dsp:nvSpPr>
        <dsp:cNvPr id="0" name=""/>
        <dsp:cNvSpPr/>
      </dsp:nvSpPr>
      <dsp:spPr>
        <a:xfrm>
          <a:off x="10337" y="3412978"/>
          <a:ext cx="3130808" cy="69194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условия для выставки продуктов детского творчества</a:t>
          </a:r>
          <a:endParaRPr lang="ru-RU" sz="1400" b="1" kern="1200" dirty="0"/>
        </a:p>
      </dsp:txBody>
      <dsp:txXfrm>
        <a:off x="44115" y="3446756"/>
        <a:ext cx="3063252" cy="624386"/>
      </dsp:txXfrm>
    </dsp:sp>
    <dsp:sp modelId="{6C0DD08A-99E7-482A-9B6C-D33B206820FB}">
      <dsp:nvSpPr>
        <dsp:cNvPr id="0" name=""/>
        <dsp:cNvSpPr/>
      </dsp:nvSpPr>
      <dsp:spPr>
        <a:xfrm>
          <a:off x="1187342" y="226774"/>
          <a:ext cx="4353307" cy="4353307"/>
        </a:xfrm>
        <a:custGeom>
          <a:avLst/>
          <a:gdLst/>
          <a:ahLst/>
          <a:cxnLst/>
          <a:rect l="0" t="0" r="0" b="0"/>
          <a:pathLst>
            <a:path>
              <a:moveTo>
                <a:pt x="215030" y="3119975"/>
              </a:moveTo>
              <a:arcTo wR="2176653" hR="2176653" stAng="9259058" swAng="351844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11B05-7EA5-423B-99EE-0C2579C39E5E}">
      <dsp:nvSpPr>
        <dsp:cNvPr id="0" name=""/>
        <dsp:cNvSpPr/>
      </dsp:nvSpPr>
      <dsp:spPr>
        <a:xfrm>
          <a:off x="10350" y="2548877"/>
          <a:ext cx="2485829" cy="5223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активное участие в оформлении помещения</a:t>
          </a:r>
          <a:r>
            <a:rPr lang="ru-RU" sz="1400" b="1" kern="1200" dirty="0" smtClean="0"/>
            <a:t> </a:t>
          </a:r>
          <a:endParaRPr lang="ru-RU" sz="1400" b="1" kern="1200" dirty="0"/>
        </a:p>
      </dsp:txBody>
      <dsp:txXfrm>
        <a:off x="35851" y="2574378"/>
        <a:ext cx="2434827" cy="471384"/>
      </dsp:txXfrm>
    </dsp:sp>
    <dsp:sp modelId="{66F51DE6-AE4D-49A1-902A-9A080B0F5653}">
      <dsp:nvSpPr>
        <dsp:cNvPr id="0" name=""/>
        <dsp:cNvSpPr/>
      </dsp:nvSpPr>
      <dsp:spPr>
        <a:xfrm>
          <a:off x="1223053" y="626118"/>
          <a:ext cx="4353307" cy="4353307"/>
        </a:xfrm>
        <a:custGeom>
          <a:avLst/>
          <a:gdLst/>
          <a:ahLst/>
          <a:cxnLst/>
          <a:rect l="0" t="0" r="0" b="0"/>
          <a:pathLst>
            <a:path>
              <a:moveTo>
                <a:pt x="24661" y="1849925"/>
              </a:moveTo>
              <a:arcTo wR="2176653" hR="2176653" stAng="11317983" swAng="348909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7AFAD-B7A2-4903-9BE9-3F6BB3EA6846}">
      <dsp:nvSpPr>
        <dsp:cNvPr id="0" name=""/>
        <dsp:cNvSpPr/>
      </dsp:nvSpPr>
      <dsp:spPr>
        <a:xfrm>
          <a:off x="0" y="1728665"/>
          <a:ext cx="2693184" cy="46017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специальная маркировка</a:t>
          </a:r>
          <a:endParaRPr lang="ru-RU" sz="1400" b="1" kern="1200" dirty="0"/>
        </a:p>
      </dsp:txBody>
      <dsp:txXfrm>
        <a:off x="22464" y="1751129"/>
        <a:ext cx="2648256" cy="415247"/>
      </dsp:txXfrm>
    </dsp:sp>
    <dsp:sp modelId="{2ADC088D-4E56-4C78-9E67-B5085D55574A}">
      <dsp:nvSpPr>
        <dsp:cNvPr id="0" name=""/>
        <dsp:cNvSpPr/>
      </dsp:nvSpPr>
      <dsp:spPr>
        <a:xfrm>
          <a:off x="969154" y="853706"/>
          <a:ext cx="4353307" cy="4353307"/>
        </a:xfrm>
        <a:custGeom>
          <a:avLst/>
          <a:gdLst/>
          <a:ahLst/>
          <a:cxnLst/>
          <a:rect l="0" t="0" r="0" b="0"/>
          <a:pathLst>
            <a:path>
              <a:moveTo>
                <a:pt x="468520" y="827542"/>
              </a:moveTo>
              <a:arcTo wR="2176653" hR="2176653" stAng="13098135" swAng="283629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EF44FB-99B1-4EF7-8646-83505476579C}">
      <dsp:nvSpPr>
        <dsp:cNvPr id="0" name=""/>
        <dsp:cNvSpPr/>
      </dsp:nvSpPr>
      <dsp:spPr>
        <a:xfrm>
          <a:off x="298382" y="892699"/>
          <a:ext cx="2877394" cy="60923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создать разнообразные центры активности</a:t>
          </a:r>
          <a:r>
            <a:rPr lang="ru-RU" sz="1400" b="1" kern="1200" dirty="0" smtClean="0"/>
            <a:t> </a:t>
          </a:r>
          <a:endParaRPr lang="ru-RU" sz="1400" b="1" kern="1200" dirty="0"/>
        </a:p>
      </dsp:txBody>
      <dsp:txXfrm>
        <a:off x="328122" y="922439"/>
        <a:ext cx="2817914" cy="549753"/>
      </dsp:txXfrm>
    </dsp:sp>
    <dsp:sp modelId="{8AB9A5AD-F2D0-4F68-A63B-FACB86CE5A36}">
      <dsp:nvSpPr>
        <dsp:cNvPr id="0" name=""/>
        <dsp:cNvSpPr/>
      </dsp:nvSpPr>
      <dsp:spPr>
        <a:xfrm>
          <a:off x="718102" y="666152"/>
          <a:ext cx="4353307" cy="4353307"/>
        </a:xfrm>
        <a:custGeom>
          <a:avLst/>
          <a:gdLst/>
          <a:ahLst/>
          <a:cxnLst/>
          <a:rect l="0" t="0" r="0" b="0"/>
          <a:pathLst>
            <a:path>
              <a:moveTo>
                <a:pt x="1411114" y="139064"/>
              </a:moveTo>
              <a:arcTo wR="2176653" hR="2176653" stAng="14964503" swAng="1059634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3E74C-35F0-4A2D-A95F-2859610D800D}">
      <dsp:nvSpPr>
        <dsp:cNvPr id="0" name=""/>
        <dsp:cNvSpPr/>
      </dsp:nvSpPr>
      <dsp:spPr>
        <a:xfrm>
          <a:off x="2830519" y="534"/>
          <a:ext cx="2592288" cy="211767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вариативно использовать различные игры</a:t>
          </a:r>
          <a:r>
            <a:rPr lang="ru-RU" sz="1600" b="1" kern="1200" dirty="0" smtClean="0"/>
            <a:t> </a:t>
          </a:r>
          <a:endParaRPr lang="ru-RU" sz="1600" b="1" kern="1200" dirty="0"/>
        </a:p>
      </dsp:txBody>
      <dsp:txXfrm>
        <a:off x="3210151" y="310660"/>
        <a:ext cx="1833024" cy="1497423"/>
      </dsp:txXfrm>
    </dsp:sp>
    <dsp:sp modelId="{EB56FCAA-7516-4D16-94F6-C23001A0FEA5}">
      <dsp:nvSpPr>
        <dsp:cNvPr id="0" name=""/>
        <dsp:cNvSpPr/>
      </dsp:nvSpPr>
      <dsp:spPr>
        <a:xfrm rot="3600000">
          <a:off x="4657972" y="2062908"/>
          <a:ext cx="508808" cy="714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4696133" y="2139755"/>
        <a:ext cx="356166" cy="428829"/>
      </dsp:txXfrm>
    </dsp:sp>
    <dsp:sp modelId="{B0973088-4C16-42DE-BCBE-80BCEA939999}">
      <dsp:nvSpPr>
        <dsp:cNvPr id="0" name=""/>
        <dsp:cNvSpPr/>
      </dsp:nvSpPr>
      <dsp:spPr>
        <a:xfrm>
          <a:off x="4331241" y="2758590"/>
          <a:ext cx="2775573" cy="211767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разработка правил поведения</a:t>
          </a:r>
          <a:endParaRPr lang="ru-RU" sz="1600" b="1" kern="1200" dirty="0"/>
        </a:p>
      </dsp:txBody>
      <dsp:txXfrm>
        <a:off x="4737714" y="3068716"/>
        <a:ext cx="1962627" cy="1497423"/>
      </dsp:txXfrm>
    </dsp:sp>
    <dsp:sp modelId="{80BB4807-8738-4228-8AEA-D68FE9C8A7A4}">
      <dsp:nvSpPr>
        <dsp:cNvPr id="0" name=""/>
        <dsp:cNvSpPr/>
      </dsp:nvSpPr>
      <dsp:spPr>
        <a:xfrm rot="10800000">
          <a:off x="4042171" y="3460070"/>
          <a:ext cx="204276" cy="714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 rot="10800000">
        <a:off x="4103454" y="3603013"/>
        <a:ext cx="142993" cy="428829"/>
      </dsp:txXfrm>
    </dsp:sp>
    <dsp:sp modelId="{DFB5EF8D-2F93-4618-AF59-D9C741F71B81}">
      <dsp:nvSpPr>
        <dsp:cNvPr id="0" name=""/>
        <dsp:cNvSpPr/>
      </dsp:nvSpPr>
      <dsp:spPr>
        <a:xfrm>
          <a:off x="1122784" y="2758590"/>
          <a:ext cx="2823030" cy="211767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индивидуальный комфорт и эмоциональное благополучие каждого ребенка</a:t>
          </a:r>
          <a:r>
            <a:rPr lang="ru-RU" sz="1600" b="1" kern="1200" dirty="0" smtClean="0"/>
            <a:t> </a:t>
          </a:r>
          <a:endParaRPr lang="ru-RU" sz="1600" b="1" kern="1200" dirty="0"/>
        </a:p>
      </dsp:txBody>
      <dsp:txXfrm>
        <a:off x="1536207" y="3068716"/>
        <a:ext cx="1996184" cy="1497423"/>
      </dsp:txXfrm>
    </dsp:sp>
    <dsp:sp modelId="{99F96F52-E0B3-436B-B177-1F5E6EFD7371}">
      <dsp:nvSpPr>
        <dsp:cNvPr id="0" name=""/>
        <dsp:cNvSpPr/>
      </dsp:nvSpPr>
      <dsp:spPr>
        <a:xfrm rot="18000000">
          <a:off x="3073737" y="2086493"/>
          <a:ext cx="507195" cy="714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3111777" y="2295322"/>
        <a:ext cx="355037" cy="428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6AD12-BDB2-4FB9-9DBA-6898D9F5FC40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0B924-B743-4782-B780-0EFBE0D15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099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98CA-88A7-4C99-81C5-D717640B5B6D}" type="datetime1">
              <a:rPr lang="ru-RU" smtClean="0"/>
              <a:t>03.03.2015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7962-1C8E-4193-A752-1E9003AC5870}" type="datetime1">
              <a:rPr lang="ru-RU" smtClean="0"/>
              <a:t>03.03.2015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C38C-DBD1-4BE7-85F7-14A398058AC8}" type="datetime1">
              <a:rPr lang="ru-RU" smtClean="0"/>
              <a:t>03.03.2015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79FF-60A3-418E-8905-B7CBA1AB17DC}" type="datetime1">
              <a:rPr lang="ru-RU" smtClean="0"/>
              <a:t>03.03.2015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5940-5B8C-4AB2-977A-AC39A1612826}" type="datetime1">
              <a:rPr lang="ru-RU" smtClean="0"/>
              <a:t>03.03.2015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85A2-9361-4EA8-8EF8-94FF5B7F4EBA}" type="datetime1">
              <a:rPr lang="ru-RU" smtClean="0"/>
              <a:t>03.03.2015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0D49-9EA4-4160-9A37-049693A04CE8}" type="datetime1">
              <a:rPr lang="ru-RU" smtClean="0"/>
              <a:t>03.03.2015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0642-5704-4567-9B2B-61DC01D35F3D}" type="datetime1">
              <a:rPr lang="ru-RU" smtClean="0"/>
              <a:t>03.03.2015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E641-3CAC-4933-8835-0DB6CCDCFDB7}" type="datetime1">
              <a:rPr lang="ru-RU" smtClean="0"/>
              <a:t>03.03.2015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3EE3-028D-4189-BEB2-3D753DF0CCF6}" type="datetime1">
              <a:rPr lang="ru-RU" smtClean="0"/>
              <a:t>03.03.2015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95E9-475A-4E28-BCF3-B9324865227C}" type="datetime1">
              <a:rPr lang="ru-RU" smtClean="0"/>
              <a:t>03.03.2015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327659A-00A4-439F-8EE6-3E3D8EC9204C}" type="datetime1">
              <a:rPr lang="ru-RU" smtClean="0"/>
              <a:t>03.03.2015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3600" b="1" dirty="0">
                <a:latin typeface="Times New Roman"/>
                <a:ea typeface="Calibri"/>
              </a:rPr>
              <a:t>Требования к организации развивающей предметно-пространственной среды </a:t>
            </a:r>
            <a:r>
              <a:rPr lang="ru-RU" sz="3600" b="1" dirty="0" smtClean="0">
                <a:latin typeface="Times New Roman"/>
                <a:ea typeface="Calibri"/>
              </a:rPr>
              <a:t/>
            </a:r>
            <a:br>
              <a:rPr lang="ru-RU" sz="3600" b="1" dirty="0" smtClean="0">
                <a:latin typeface="Times New Roman"/>
                <a:ea typeface="Calibri"/>
              </a:rPr>
            </a:br>
            <a:r>
              <a:rPr lang="ru-RU" sz="3600" b="1" dirty="0" smtClean="0">
                <a:latin typeface="Times New Roman"/>
                <a:ea typeface="Calibri"/>
              </a:rPr>
              <a:t>в </a:t>
            </a:r>
            <a:r>
              <a:rPr lang="ru-RU" sz="3600" b="1" dirty="0">
                <a:latin typeface="Times New Roman"/>
                <a:ea typeface="Calibri"/>
              </a:rPr>
              <a:t>ДОО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661248"/>
            <a:ext cx="6400800" cy="504056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/>
              <a:t>Морозова М.В., методист ИМО УО г.Казани</a:t>
            </a:r>
            <a:endParaRPr lang="ru-RU" sz="1800" dirty="0"/>
          </a:p>
        </p:txBody>
      </p:sp>
      <p:pic>
        <p:nvPicPr>
          <p:cNvPr id="2050" name="Picture 2" descr="\\10.4.103.220\personal\__Фотографии мероприятий\Детские сады\доу\GQ2Q4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88" y="3573016"/>
            <a:ext cx="3024336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07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Принцип насыщенности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739372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53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Принцип трансформируемости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572764"/>
              </p:ext>
            </p:extLst>
          </p:nvPr>
        </p:nvGraphicFramePr>
        <p:xfrm>
          <a:off x="457200" y="1988840"/>
          <a:ext cx="82296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96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Принцип полифункциональности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162065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2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Принцип вариативности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845498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84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Принцип доступности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145631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8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Принцип безопасности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203914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31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Методические рекомендации для педагогических работников дошкольных образовательных организаций и родителей детей дошкольного возраста</a:t>
            </a:r>
            <a:r>
              <a:rPr lang="ru-RU" dirty="0" smtClean="0"/>
              <a:t>, </a:t>
            </a:r>
            <a:r>
              <a:rPr lang="ru-RU" dirty="0"/>
              <a:t>Карабанова О.А., Алиева Э.Ф., </a:t>
            </a:r>
            <a:r>
              <a:rPr lang="ru-RU" dirty="0" err="1"/>
              <a:t>Радионова</a:t>
            </a:r>
            <a:r>
              <a:rPr lang="ru-RU" dirty="0"/>
              <a:t> О.Р., Рабинович П.Д., </a:t>
            </a:r>
            <a:r>
              <a:rPr lang="ru-RU" dirty="0" err="1"/>
              <a:t>Марич</a:t>
            </a:r>
            <a:r>
              <a:rPr lang="ru-RU" dirty="0"/>
              <a:t> Е.М. 	</a:t>
            </a:r>
          </a:p>
          <a:p>
            <a:r>
              <a:rPr lang="ru-RU" dirty="0" smtClean="0"/>
              <a:t>ФИРО, 2014 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2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84784"/>
            <a:ext cx="8229600" cy="1638672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D2533C"/>
                </a:solidFill>
                <a:latin typeface="Times New Roman"/>
                <a:ea typeface="Calibri"/>
                <a:cs typeface="Times New Roman"/>
              </a:rPr>
              <a:t>Моделирование развивающей предметно - пространственной среды в группах</a:t>
            </a:r>
            <a:r>
              <a:rPr lang="ru-RU" dirty="0">
                <a:solidFill>
                  <a:srgbClr val="D2533C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solidFill>
                  <a:srgbClr val="D2533C"/>
                </a:solidFill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pic>
        <p:nvPicPr>
          <p:cNvPr id="7" name="Рисунок 6" descr="IMG_3103.JPG"/>
          <p:cNvPicPr>
            <a:picLocks noChangeAspect="1"/>
          </p:cNvPicPr>
          <p:nvPr/>
        </p:nvPicPr>
        <p:blipFill>
          <a:blip r:embed="rId2" cstate="print"/>
          <a:srcRect t="38636"/>
          <a:stretch>
            <a:fillRect/>
          </a:stretch>
        </p:blipFill>
        <p:spPr>
          <a:xfrm>
            <a:off x="3251103" y="4653136"/>
            <a:ext cx="2545033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31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3074322"/>
            <a:ext cx="285483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 descr="IMG_306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14161" t="4720" r="7953"/>
          <a:stretch>
            <a:fillRect/>
          </a:stretch>
        </p:blipFill>
        <p:spPr>
          <a:xfrm>
            <a:off x="467544" y="3144927"/>
            <a:ext cx="2664236" cy="2233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698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504056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100" b="1" dirty="0">
                <a:latin typeface="Times New Roman"/>
                <a:ea typeface="Calibri"/>
                <a:cs typeface="Times New Roman"/>
              </a:rPr>
              <a:t>Моделирование развивающей предметно - пространственной </a:t>
            </a:r>
            <a:r>
              <a:rPr lang="ru-RU" sz="3100" b="1" dirty="0" smtClean="0">
                <a:latin typeface="Times New Roman"/>
                <a:ea typeface="Calibri"/>
                <a:cs typeface="Times New Roman"/>
              </a:rPr>
              <a:t>среды </a:t>
            </a:r>
            <a:r>
              <a:rPr lang="ru-RU" sz="3100" b="1" dirty="0">
                <a:latin typeface="Times New Roman"/>
                <a:ea typeface="Calibri"/>
                <a:cs typeface="Times New Roman"/>
              </a:rPr>
              <a:t>в группах</a:t>
            </a:r>
            <a:r>
              <a:rPr lang="ru-RU" sz="3200" dirty="0"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721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1. Жизненное пространство должно быть таким, чтобы оно давало возможность построения непересекающихся сфер активности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2. Все </a:t>
            </a:r>
            <a:r>
              <a:rPr lang="ru-RU" dirty="0"/>
              <a:t>материалы доступны </a:t>
            </a:r>
            <a:r>
              <a:rPr lang="ru-RU" dirty="0" smtClean="0"/>
              <a:t>детям.</a:t>
            </a:r>
          </a:p>
          <a:p>
            <a:pPr marL="0" indent="0">
              <a:buNone/>
            </a:pPr>
            <a:r>
              <a:rPr lang="ru-RU" dirty="0" smtClean="0"/>
              <a:t>3.</a:t>
            </a:r>
            <a:r>
              <a:rPr lang="ru-RU" dirty="0"/>
              <a:t> Предметная среда имеет характер открытой, незамкнутой системы, способной к изменению, корректировке и </a:t>
            </a:r>
            <a:r>
              <a:rPr lang="ru-RU" dirty="0" smtClean="0"/>
              <a:t>развитию.</a:t>
            </a:r>
          </a:p>
          <a:p>
            <a:pPr marL="0" indent="0">
              <a:buNone/>
            </a:pPr>
            <a:r>
              <a:rPr lang="ru-RU" dirty="0" smtClean="0"/>
              <a:t>4.</a:t>
            </a:r>
            <a:r>
              <a:rPr lang="ru-RU" i="1" dirty="0"/>
              <a:t> </a:t>
            </a:r>
            <a:r>
              <a:rPr lang="ru-RU" dirty="0"/>
              <a:t>Выбор материалов обеспечивается разнообразием и изобилием природных, бросовых, развивающих и дидактических </a:t>
            </a:r>
            <a:r>
              <a:rPr lang="ru-RU" dirty="0" smtClean="0"/>
              <a:t>материалов.</a:t>
            </a:r>
          </a:p>
          <a:p>
            <a:pPr marL="0" indent="0">
              <a:buNone/>
            </a:pPr>
            <a:r>
              <a:rPr lang="ru-RU" dirty="0" smtClean="0"/>
              <a:t>5.</a:t>
            </a:r>
            <a:r>
              <a:rPr lang="ru-RU" i="1" dirty="0"/>
              <a:t> </a:t>
            </a:r>
            <a:r>
              <a:rPr lang="ru-RU" dirty="0"/>
              <a:t>Материалы в центрах активности меняются по мере угасания к ним интереса детей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6.</a:t>
            </a:r>
            <a:r>
              <a:rPr lang="ru-RU" i="1" dirty="0"/>
              <a:t> </a:t>
            </a:r>
            <a:r>
              <a:rPr lang="ru-RU" dirty="0"/>
              <a:t>П</a:t>
            </a:r>
            <a:r>
              <a:rPr lang="ru-RU" dirty="0" smtClean="0"/>
              <a:t>едагоги насыщают </a:t>
            </a:r>
            <a:r>
              <a:rPr lang="ru-RU" dirty="0"/>
              <a:t>предметную среду содержанием, рассчитанным на разные уровни развития </a:t>
            </a:r>
            <a:r>
              <a:rPr lang="ru-RU" dirty="0" smtClean="0"/>
              <a:t>ребенка.</a:t>
            </a:r>
          </a:p>
          <a:p>
            <a:pPr marL="0" indent="0">
              <a:buNone/>
            </a:pPr>
            <a:r>
              <a:rPr lang="ru-RU" dirty="0" smtClean="0"/>
              <a:t>7.</a:t>
            </a:r>
            <a:r>
              <a:rPr lang="ru-RU" i="1" dirty="0"/>
              <a:t> </a:t>
            </a:r>
            <a:r>
              <a:rPr lang="ru-RU" dirty="0"/>
              <a:t>Эмоциональная насыщенность — неотъемлемая черта развивающей </a:t>
            </a:r>
            <a:r>
              <a:rPr lang="ru-RU" dirty="0" smtClean="0"/>
              <a:t>среды.</a:t>
            </a:r>
          </a:p>
          <a:p>
            <a:pPr marL="0" indent="0">
              <a:buNone/>
            </a:pPr>
            <a:r>
              <a:rPr lang="ru-RU" dirty="0" smtClean="0"/>
              <a:t>8.</a:t>
            </a:r>
            <a:r>
              <a:rPr lang="ru-RU" i="1" dirty="0"/>
              <a:t> </a:t>
            </a:r>
            <a:r>
              <a:rPr lang="ru-RU" dirty="0" smtClean="0"/>
              <a:t>Эстетическая составляющая </a:t>
            </a:r>
            <a:r>
              <a:rPr lang="ru-RU" dirty="0"/>
              <a:t>организации пространства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9.</a:t>
            </a:r>
            <a:r>
              <a:rPr lang="ru-RU" dirty="0"/>
              <a:t> Все центры активности (уголки) </a:t>
            </a:r>
            <a:r>
              <a:rPr lang="ru-RU" i="1" dirty="0"/>
              <a:t>должно быть хорошо освещены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10.</a:t>
            </a:r>
            <a:r>
              <a:rPr lang="ru-RU" dirty="0"/>
              <a:t> Мебель, оборудование, пособия, используемые во всех помещениях, принадлежащих группе, должны </a:t>
            </a:r>
            <a:r>
              <a:rPr lang="ru-RU" i="1" dirty="0"/>
              <a:t>соответствовать требованиям </a:t>
            </a:r>
            <a:r>
              <a:rPr lang="ru-RU" i="1" dirty="0" smtClean="0"/>
              <a:t>гигиены.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85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906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Организация и содержание игрового пространства в групповых центрах активности разных возрастных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групп</a:t>
            </a:r>
            <a:r>
              <a:rPr lang="ru-RU" sz="3200" dirty="0"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  <p:pic>
        <p:nvPicPr>
          <p:cNvPr id="5" name="Объект 4" descr="IMG_31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865" r="3797" b="22059"/>
          <a:stretch>
            <a:fillRect/>
          </a:stretch>
        </p:blipFill>
        <p:spPr>
          <a:xfrm>
            <a:off x="467544" y="3140968"/>
            <a:ext cx="3960440" cy="2293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MG_3125.JPG"/>
          <p:cNvPicPr>
            <a:picLocks noChangeAspect="1"/>
          </p:cNvPicPr>
          <p:nvPr/>
        </p:nvPicPr>
        <p:blipFill>
          <a:blip r:embed="rId3" cstate="print"/>
          <a:srcRect t="26316" b="13158"/>
          <a:stretch>
            <a:fillRect/>
          </a:stretch>
        </p:blipFill>
        <p:spPr>
          <a:xfrm>
            <a:off x="4644008" y="4525067"/>
            <a:ext cx="3955682" cy="1859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6465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Принципы и подходы к организации развивающей предметно - пространственной среды в разных возрастных группах. </a:t>
            </a:r>
          </a:p>
          <a:p>
            <a:r>
              <a:rPr lang="ru-RU" dirty="0"/>
              <a:t>2. Моделирование развивающей предметно - пространственной среды в  группах. </a:t>
            </a:r>
          </a:p>
          <a:p>
            <a:r>
              <a:rPr lang="ru-RU" dirty="0"/>
              <a:t>3. Организация и содержание игрового пространства в групповых центрах активности разных возрастных групп. </a:t>
            </a:r>
          </a:p>
          <a:p>
            <a:r>
              <a:rPr lang="ru-RU" dirty="0"/>
              <a:t> </a:t>
            </a:r>
            <a:r>
              <a:rPr lang="ru-RU" dirty="0" smtClean="0"/>
              <a:t>Модель </a:t>
            </a:r>
            <a:r>
              <a:rPr lang="ru-RU" dirty="0" err="1" smtClean="0"/>
              <a:t>Фрейер</a:t>
            </a:r>
            <a:r>
              <a:rPr lang="ru-RU" dirty="0"/>
              <a:t> </a:t>
            </a:r>
            <a:r>
              <a:rPr lang="ru-RU" dirty="0" smtClean="0"/>
              <a:t>«Развивающая предметно-пространственная среда ДОО».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59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195513" y="542925"/>
            <a:ext cx="4398960" cy="5886451"/>
            <a:chOff x="1383" y="342"/>
            <a:chExt cx="2771" cy="3708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83" y="346"/>
              <a:ext cx="2771" cy="3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347" y="342"/>
              <a:ext cx="169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М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452" y="342"/>
              <a:ext cx="40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одель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791" y="342"/>
              <a:ext cx="46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Фрейер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190" y="342"/>
              <a:ext cx="9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621" y="822"/>
              <a:ext cx="2460" cy="31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621" y="822"/>
              <a:ext cx="2460" cy="3195"/>
            </a:xfrm>
            <a:prstGeom prst="rect">
              <a:avLst/>
            </a:prstGeom>
            <a:noFill/>
            <a:ln w="12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671" y="851"/>
              <a:ext cx="642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Обязательные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264" y="851"/>
              <a:ext cx="1118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               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329" y="851"/>
              <a:ext cx="708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Необязательные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990" y="851"/>
              <a:ext cx="62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1671" y="1034"/>
              <a:ext cx="85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х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718" y="1034"/>
              <a:ext cx="63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арактеристики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2307" y="1034"/>
              <a:ext cx="6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2330" y="1034"/>
              <a:ext cx="90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      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3184" y="1034"/>
              <a:ext cx="23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3374" y="1034"/>
              <a:ext cx="685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характеристики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4014" y="1034"/>
              <a:ext cx="6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671" y="1219"/>
              <a:ext cx="6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671" y="1402"/>
              <a:ext cx="6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671" y="1587"/>
              <a:ext cx="6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671" y="1772"/>
              <a:ext cx="6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1671" y="1955"/>
              <a:ext cx="6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1671" y="2140"/>
              <a:ext cx="6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1671" y="2324"/>
              <a:ext cx="62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1671" y="2509"/>
              <a:ext cx="6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1671" y="2692"/>
              <a:ext cx="66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Примеры        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286" y="2692"/>
              <a:ext cx="102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           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3259" y="2692"/>
              <a:ext cx="80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Противоположные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4022" y="2692"/>
              <a:ext cx="6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1671" y="2877"/>
              <a:ext cx="1671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                                      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3280" y="2877"/>
              <a:ext cx="405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примеры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3643" y="2877"/>
              <a:ext cx="13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3741" y="2877"/>
              <a:ext cx="6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1671" y="3060"/>
              <a:ext cx="6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1671" y="3245"/>
              <a:ext cx="6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1671" y="3428"/>
              <a:ext cx="6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1671" y="3614"/>
              <a:ext cx="62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2851" y="3794"/>
              <a:ext cx="5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2851" y="3943"/>
              <a:ext cx="5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>
              <a:off x="2811" y="822"/>
              <a:ext cx="0" cy="886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 flipV="1">
              <a:off x="1616" y="2389"/>
              <a:ext cx="602" cy="5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 flipH="1">
              <a:off x="3378" y="2395"/>
              <a:ext cx="703" cy="9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auto">
            <a:xfrm>
              <a:off x="2811" y="3081"/>
              <a:ext cx="0" cy="936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2219" y="1709"/>
              <a:ext cx="1230" cy="1372"/>
            </a:xfrm>
            <a:custGeom>
              <a:avLst/>
              <a:gdLst>
                <a:gd name="T0" fmla="*/ 0 w 1230"/>
                <a:gd name="T1" fmla="*/ 686 h 1372"/>
                <a:gd name="T2" fmla="*/ 615 w 1230"/>
                <a:gd name="T3" fmla="*/ 0 h 1372"/>
                <a:gd name="T4" fmla="*/ 1230 w 1230"/>
                <a:gd name="T5" fmla="*/ 686 h 1372"/>
                <a:gd name="T6" fmla="*/ 615 w 1230"/>
                <a:gd name="T7" fmla="*/ 1372 h 1372"/>
                <a:gd name="T8" fmla="*/ 0 w 1230"/>
                <a:gd name="T9" fmla="*/ 686 h 1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0" h="1372">
                  <a:moveTo>
                    <a:pt x="0" y="686"/>
                  </a:moveTo>
                  <a:lnTo>
                    <a:pt x="615" y="0"/>
                  </a:lnTo>
                  <a:lnTo>
                    <a:pt x="1230" y="686"/>
                  </a:lnTo>
                  <a:lnTo>
                    <a:pt x="615" y="1372"/>
                  </a:lnTo>
                  <a:lnTo>
                    <a:pt x="0" y="686"/>
                  </a:lnTo>
                  <a:close/>
                </a:path>
              </a:pathLst>
            </a:custGeom>
            <a:noFill/>
            <a:ln w="12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2268" y="2284"/>
              <a:ext cx="110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000" b="1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Развивающая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000" b="1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предметно-пространственная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000" b="1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среда ДОО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2672" y="2146"/>
              <a:ext cx="2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2936" y="2487"/>
              <a:ext cx="5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9" name="Номер слайда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59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Принципы и подходы к организации развивающей предметно - пространственной среды в разных возрастных группах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ru-RU" i="1" dirty="0" smtClean="0"/>
          </a:p>
          <a:p>
            <a:pPr marL="0" indent="0" algn="r">
              <a:buNone/>
            </a:pPr>
            <a:endParaRPr lang="ru-RU" i="1" dirty="0"/>
          </a:p>
          <a:p>
            <a:pPr marL="0" indent="0" algn="r">
              <a:buNone/>
            </a:pPr>
            <a:r>
              <a:rPr lang="ru-RU" i="1" dirty="0" smtClean="0"/>
              <a:t>«</a:t>
            </a:r>
            <a:r>
              <a:rPr lang="ru-RU" i="1" dirty="0"/>
              <a:t>Воспитание осуществляется через собственный опыт ученика, </a:t>
            </a:r>
            <a:endParaRPr lang="ru-RU" dirty="0"/>
          </a:p>
          <a:p>
            <a:pPr marL="0" indent="0" algn="r">
              <a:buNone/>
            </a:pPr>
            <a:r>
              <a:rPr lang="ru-RU" i="1" dirty="0"/>
              <a:t>который всецело определяется средой, и роль учителя при этом </a:t>
            </a:r>
            <a:endParaRPr lang="ru-RU" dirty="0"/>
          </a:p>
          <a:p>
            <a:pPr marL="0" indent="0" algn="r">
              <a:buNone/>
            </a:pPr>
            <a:r>
              <a:rPr lang="ru-RU" i="1" dirty="0"/>
              <a:t>сводится к организации и регулированию среды» </a:t>
            </a:r>
            <a:endParaRPr lang="ru-RU" dirty="0"/>
          </a:p>
          <a:p>
            <a:pPr marL="0" indent="0" algn="r">
              <a:buNone/>
            </a:pPr>
            <a:r>
              <a:rPr lang="ru-RU" i="1" dirty="0" err="1"/>
              <a:t>Л.С.Выготский</a:t>
            </a:r>
            <a:r>
              <a:rPr lang="ru-RU" i="1" dirty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00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Требования к развивающей предметно-пространственной среде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32176"/>
          </a:xfrm>
        </p:spPr>
        <p:txBody>
          <a:bodyPr/>
          <a:lstStyle/>
          <a:p>
            <a:r>
              <a:rPr lang="ru-RU" dirty="0"/>
              <a:t>развивающая предметно-пространственная среда обеспечивает максимальную реализацию образовательного потенциала пространства Организации, Группы, а также территории, прилегающей к Организации или находящейся на небольшом удалении, приспособленной для реализации Программы (далее - участок), материалов, оборудования и инвентаря для развития детей дошкольного возраста в соответствии с особенностями каждого возрастного этапа, охраны и укрепления их здоровья, учета особенностей и коррекции недостатков их развития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42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Требования к развивающей предметно-пространственной среде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200128"/>
          </a:xfrm>
        </p:spPr>
        <p:txBody>
          <a:bodyPr/>
          <a:lstStyle/>
          <a:p>
            <a:r>
              <a:rPr lang="ru-RU" dirty="0"/>
              <a:t>развивающая предметно-пространственная среда должна обеспечивать возможность общения и совместной деятельности детей (в том числе детей разного возраста) и взрослых, двигательной активности детей, а также возможности для уединения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09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В </a:t>
            </a:r>
            <a:r>
              <a:rPr lang="ru-RU" sz="3100" b="1" dirty="0"/>
              <a:t>Стандарте предусмотрено, что развивающая предметно-пространственная среда должна обеспечивать</a:t>
            </a:r>
            <a:endParaRPr lang="ru-RU" sz="31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3480048"/>
          </a:xfrm>
        </p:spPr>
        <p:txBody>
          <a:bodyPr/>
          <a:lstStyle/>
          <a:p>
            <a:pPr lvl="0"/>
            <a:r>
              <a:rPr lang="ru-RU" dirty="0"/>
              <a:t>реализацию различных образовательных программ; </a:t>
            </a:r>
          </a:p>
          <a:p>
            <a:pPr lvl="0"/>
            <a:r>
              <a:rPr lang="ru-RU" dirty="0"/>
              <a:t>в случае организации инклюзивного образования - необходимые для него условия; </a:t>
            </a:r>
          </a:p>
          <a:p>
            <a:pPr lvl="0"/>
            <a:r>
              <a:rPr lang="ru-RU" dirty="0"/>
              <a:t>учет национально-культурных, климатических условий, в которых осуществляется образовательная деятельность; </a:t>
            </a:r>
          </a:p>
          <a:p>
            <a:r>
              <a:rPr lang="ru-RU" dirty="0"/>
              <a:t>учет возрастных особенностей </a:t>
            </a:r>
            <a:r>
              <a:rPr lang="ru-RU" dirty="0" smtClean="0"/>
              <a:t>детей.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72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/>
                <a:ea typeface="Calibri"/>
              </a:rPr>
              <a:t>Классической теоретической основой построения развивающей среды в ДОУ является Концепция построения развивающей среды под редакцией В.А. Петровского (Петровский В.А., Кларина Л.М., </a:t>
            </a:r>
            <a:r>
              <a:rPr lang="ru-RU" dirty="0" err="1">
                <a:latin typeface="Times New Roman"/>
                <a:ea typeface="Calibri"/>
              </a:rPr>
              <a:t>Смывина</a:t>
            </a:r>
            <a:r>
              <a:rPr lang="ru-RU" dirty="0">
                <a:latin typeface="Times New Roman"/>
                <a:ea typeface="Calibri"/>
              </a:rPr>
              <a:t> Л.А.. Стрелкова  Л.П. Построение развивающей среды в дошкольном учреждении. - М., 1993)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3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Три компонента среды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518697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5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990600"/>
          </a:xfrm>
        </p:spPr>
        <p:txBody>
          <a:bodyPr/>
          <a:lstStyle/>
          <a:p>
            <a:pPr algn="ctr"/>
            <a:r>
              <a:rPr lang="ru-RU" b="1" dirty="0" smtClean="0"/>
              <a:t>Принципы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72136"/>
          </a:xfrm>
        </p:spPr>
        <p:txBody>
          <a:bodyPr/>
          <a:lstStyle/>
          <a:p>
            <a:r>
              <a:rPr lang="ru-RU" b="1" i="1" dirty="0"/>
              <a:t>насыщенность </a:t>
            </a:r>
            <a:r>
              <a:rPr lang="ru-RU" b="1" i="1" dirty="0" smtClean="0"/>
              <a:t>среды</a:t>
            </a:r>
          </a:p>
          <a:p>
            <a:r>
              <a:rPr lang="ru-RU" b="1" i="1" dirty="0"/>
              <a:t>трансформируемость </a:t>
            </a:r>
            <a:r>
              <a:rPr lang="ru-RU" b="1" i="1" dirty="0" smtClean="0"/>
              <a:t>пространства</a:t>
            </a:r>
          </a:p>
          <a:p>
            <a:r>
              <a:rPr lang="ru-RU" b="1" i="1" dirty="0"/>
              <a:t>полифункциональность </a:t>
            </a:r>
            <a:r>
              <a:rPr lang="ru-RU" b="1" i="1" dirty="0" smtClean="0"/>
              <a:t>материалов</a:t>
            </a:r>
          </a:p>
          <a:p>
            <a:r>
              <a:rPr lang="ru-RU" b="1" i="1" dirty="0"/>
              <a:t>вариативность </a:t>
            </a:r>
            <a:r>
              <a:rPr lang="ru-RU" b="1" i="1" dirty="0" smtClean="0"/>
              <a:t>среды</a:t>
            </a:r>
          </a:p>
          <a:p>
            <a:r>
              <a:rPr lang="ru-RU" b="1" i="1" dirty="0"/>
              <a:t>доступность </a:t>
            </a:r>
            <a:r>
              <a:rPr lang="ru-RU" b="1" i="1" dirty="0" smtClean="0"/>
              <a:t>среды</a:t>
            </a:r>
          </a:p>
          <a:p>
            <a:r>
              <a:rPr lang="ru-RU" b="1" i="1" dirty="0"/>
              <a:t>безопасность предметно-пространственной среды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94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134</TotalTime>
  <Words>717</Words>
  <Application>Microsoft Office PowerPoint</Application>
  <PresentationFormat>Экран (4:3)</PresentationFormat>
  <Paragraphs>148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Ясность</vt:lpstr>
      <vt:lpstr>Требования к организации развивающей предметно-пространственной среды  в ДОО</vt:lpstr>
      <vt:lpstr>План </vt:lpstr>
      <vt:lpstr>Принципы и подходы к организации развивающей предметно - пространственной среды в разных возрастных группах</vt:lpstr>
      <vt:lpstr>Требования к развивающей предметно-пространственной среде</vt:lpstr>
      <vt:lpstr>Требования к развивающей предметно-пространственной среде</vt:lpstr>
      <vt:lpstr>В Стандарте предусмотрено, что развивающая предметно-пространственная среда должна обеспечивать</vt:lpstr>
      <vt:lpstr>Презентация PowerPoint</vt:lpstr>
      <vt:lpstr>Три компонента среды</vt:lpstr>
      <vt:lpstr>Принципы </vt:lpstr>
      <vt:lpstr>Принцип насыщенности</vt:lpstr>
      <vt:lpstr>Принцип трансформируемости</vt:lpstr>
      <vt:lpstr>Принцип полифункциональности</vt:lpstr>
      <vt:lpstr>Принцип вариативности</vt:lpstr>
      <vt:lpstr>Принцип доступности</vt:lpstr>
      <vt:lpstr>Принцип безопасности</vt:lpstr>
      <vt:lpstr>Литература </vt:lpstr>
      <vt:lpstr>Моделирование развивающей предметно - пространственной среды в группах </vt:lpstr>
      <vt:lpstr>Моделирование развивающей предметно - пространственной среды в группах </vt:lpstr>
      <vt:lpstr>Организация и содержание игрового пространства в групповых центрах активности разных возрастных групп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modified xsi:type="dcterms:W3CDTF">2015-03-03T09:05:17Z</dcterms:modified>
</cp:coreProperties>
</file>